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32"/>
  </p:notesMasterIdLst>
  <p:sldIdLst>
    <p:sldId id="393" r:id="rId8"/>
    <p:sldId id="394" r:id="rId9"/>
    <p:sldId id="443" r:id="rId10"/>
    <p:sldId id="440" r:id="rId11"/>
    <p:sldId id="409" r:id="rId12"/>
    <p:sldId id="439" r:id="rId13"/>
    <p:sldId id="449" r:id="rId14"/>
    <p:sldId id="424" r:id="rId15"/>
    <p:sldId id="426" r:id="rId16"/>
    <p:sldId id="419" r:id="rId17"/>
    <p:sldId id="451" r:id="rId18"/>
    <p:sldId id="432" r:id="rId19"/>
    <p:sldId id="435" r:id="rId20"/>
    <p:sldId id="433" r:id="rId21"/>
    <p:sldId id="437" r:id="rId22"/>
    <p:sldId id="436" r:id="rId23"/>
    <p:sldId id="452" r:id="rId24"/>
    <p:sldId id="427" r:id="rId25"/>
    <p:sldId id="441" r:id="rId26"/>
    <p:sldId id="430" r:id="rId27"/>
    <p:sldId id="442" r:id="rId28"/>
    <p:sldId id="411" r:id="rId29"/>
    <p:sldId id="428" r:id="rId30"/>
    <p:sldId id="44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7E"/>
    <a:srgbClr val="00623B"/>
    <a:srgbClr val="8F3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85049-41C4-4A50-BBCA-5A4741033942}" v="5" dt="2025-06-05T17:10:16.8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56465" autoAdjust="0"/>
  </p:normalViewPr>
  <p:slideViewPr>
    <p:cSldViewPr snapToGrid="0" showGuides="1">
      <p:cViewPr varScale="1">
        <p:scale>
          <a:sx n="66" d="100"/>
          <a:sy n="66" d="100"/>
        </p:scale>
        <p:origin x="1398" y="60"/>
      </p:cViewPr>
      <p:guideLst>
        <p:guide orient="horz" pos="2160"/>
        <p:guide pos="3840"/>
      </p:guideLst>
    </p:cSldViewPr>
  </p:slideViewPr>
  <p:notesTextViewPr>
    <p:cViewPr>
      <p:scale>
        <a:sx n="150" d="100"/>
        <a:sy n="150" d="100"/>
      </p:scale>
      <p:origin x="0" y="0"/>
    </p:cViewPr>
  </p:notesTextViewPr>
  <p:sorterViewPr>
    <p:cViewPr>
      <p:scale>
        <a:sx n="1" d="2"/>
        <a:sy n="1" d="2"/>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gden, Bernard" userId="26bd86b3-8f86-4d9e-bdb4-727f62c5650e" providerId="ADAL" clId="{B07D6EFB-C754-4727-A4E8-5855DC93AC91}"/>
    <pc:docChg chg="modSld">
      <pc:chgData name="Ogden, Bernard" userId="26bd86b3-8f86-4d9e-bdb4-727f62c5650e" providerId="ADAL" clId="{B07D6EFB-C754-4727-A4E8-5855DC93AC91}" dt="2025-06-06T16:19:54.176" v="8" actId="962"/>
      <pc:docMkLst>
        <pc:docMk/>
      </pc:docMkLst>
      <pc:sldChg chg="modSp mod">
        <pc:chgData name="Ogden, Bernard" userId="26bd86b3-8f86-4d9e-bdb4-727f62c5650e" providerId="ADAL" clId="{B07D6EFB-C754-4727-A4E8-5855DC93AC91}" dt="2025-06-06T16:19:54.176" v="8" actId="962"/>
        <pc:sldMkLst>
          <pc:docMk/>
          <pc:sldMk cId="1410221396" sldId="428"/>
        </pc:sldMkLst>
        <pc:picChg chg="mod">
          <ac:chgData name="Ogden, Bernard" userId="26bd86b3-8f86-4d9e-bdb4-727f62c5650e" providerId="ADAL" clId="{B07D6EFB-C754-4727-A4E8-5855DC93AC91}" dt="2025-06-06T16:19:54.176" v="8" actId="962"/>
          <ac:picMkLst>
            <pc:docMk/>
            <pc:sldMk cId="1410221396" sldId="428"/>
            <ac:picMk id="5" creationId="{C1E65E2A-6435-F46A-1124-9B1C239EEC2A}"/>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0:21:13.472"/>
    </inkml:context>
    <inkml:brush xml:id="br0">
      <inkml:brushProperty name="width" value="0.35" units="cm"/>
      <inkml:brushProperty name="height" value="0.35" units="cm"/>
      <inkml:brushProperty name="color" value="#E71224"/>
    </inkml:brush>
  </inkml:definitions>
  <inkml:trace contextRef="#ctx0" brushRef="#br0">16 0 24575,'-1'2'0,"-1"0"0,0 0 0,1 1 0,0-1 0,-1 0 0,1 0 0,0 1 0,0-1 0,0 1 0,1-1 0,-1 1 0,1-1 0,-1 1 0,1-1 0,0 1 0,0-1 0,0 1 0,0-1 0,0 1 0,1 0 0,-1-1 0,1 1 0,-1-1 0,3 5 0,4 11 0,0-1 0,2 1 0,0-1 0,1-1 0,1 0 0,15 18 0,7 4 0,48 42 0,426 315-17,-371-296-130,1021 701-728,-427-360 181,32-54-326,-146-144 351,13-28-661,-333-115 1213,1855 590-1779,-1235-404 1528,447 126 253,48-65 115,-480-126 0,-91 18-257,-15 31-172,-274-87 301,-190-67 213,371 124 167,-563-176 258,183 96 0,-237-97 625,-2 5 0,134 106 1,-176-115-336,40 31 832,-89-74-1415,0 0 0,1-2-1,29 13 1,-43-22-217,0-1 0,-1 0 0,1-1 0,1 1 0,-1-2 0,0 0 0,18 1 0,-26-2-19,-1 0 0,1 0-1,-1-1 1,1 1 0,-1 0 0,0 0-1,1 0 1,-1-1 0,1 1 0,-1 0-1,0 0 1,1-1 0,-1 1 0,0 0-1,1-1 1,-1 1 0,0 0 0,0-1-1,1 1 1,-1-1 0,0 1 0,0 0-1,0-1 1,1 1 0,-1-1 0,0 1-1,0-1 1,0 1 0,0-1 0,0 1-1,0 0 1,0-1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7T10:21:14.584"/>
    </inkml:context>
    <inkml:brush xml:id="br0">
      <inkml:brushProperty name="width" value="0.35" units="cm"/>
      <inkml:brushProperty name="height" value="0.35" units="cm"/>
      <inkml:brushProperty name="color" value="#E71224"/>
    </inkml:brush>
  </inkml:definitions>
  <inkml:trace contextRef="#ctx0" brushRef="#br0">4 5424 24575,'-4'3'0,"10"2"0,15 8 0,-10-8 0,1-1 0,0 1 0,0-2 0,1 0 0,-1 0 0,1-1 0,-1 0 0,1-1 0,0-1 0,15-1 0,22-4 0,61-13 0,-105 17 0,307-76 39,1-21-127,-207 63-27,148-50-543,47-25 318,45-23-482,59-25-161,62-29 0,74-33 0,70-34 0,58-22 0,-154 65 269,1935-770-2504,-603 302 1800,24 75 1399,-847 316 19,-601 171 0,1221-321-1106,8 88 1552,-1354 301 3,-262 43-289,279-38 1180,-1 28 2924,-306 16-4102,18 1 1410,34-5 0,-54 4-1368,0-1 1,0-1-1,0 0 1,0 1-1,0-2 0,-1 1 1,1-1-1,-1 0 1,12-8-1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2AF2C9-35B2-460E-8FF9-6E6858C3675A}" type="datetimeFigureOut">
              <a:rPr lang="en-GB" smtClean="0"/>
              <a:t>06/06/2025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26699-E148-466C-AFDB-5343868BE4F8}" type="slidenum">
              <a:rPr lang="en-GB" smtClean="0"/>
              <a:t>‹#›</a:t>
            </a:fld>
            <a:endParaRPr lang="en-GB"/>
          </a:p>
        </p:txBody>
      </p:sp>
    </p:spTree>
    <p:extLst>
      <p:ext uri="{BB962C8B-B14F-4D97-AF65-F5344CB8AC3E}">
        <p14:creationId xmlns:p14="http://schemas.microsoft.com/office/powerpoint/2010/main" val="3370404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ellcomecollection.org/works/dgtbswr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still topic models</a:t>
            </a:r>
          </a:p>
          <a:p>
            <a:r>
              <a:rPr lang="en-GB"/>
              <a:t>I think maybe we are going to end up looking at topic modelling a lot</a:t>
            </a:r>
          </a:p>
          <a:p>
            <a:r>
              <a:rPr lang="en-GB"/>
              <a:t>Within the time available, its tricky to switch to a different technique</a:t>
            </a:r>
          </a:p>
          <a:p>
            <a:r>
              <a:rPr lang="en-GB"/>
              <a:t>Perhaps its a good thing to stick with one method</a:t>
            </a:r>
          </a:p>
          <a:p>
            <a:pPr marL="171450" indent="-171450">
              <a:buFont typeface="Arial" panose="020B0604020202020204" pitchFamily="34" charset="0"/>
              <a:buChar char="•"/>
            </a:pPr>
            <a:r>
              <a:rPr lang="en-GB"/>
              <a:t>Or perhaps not, that’s something we could discuss</a:t>
            </a:r>
          </a:p>
        </p:txBody>
      </p:sp>
      <p:sp>
        <p:nvSpPr>
          <p:cNvPr id="4" name="Slide Number Placeholder 3"/>
          <p:cNvSpPr>
            <a:spLocks noGrp="1"/>
          </p:cNvSpPr>
          <p:nvPr>
            <p:ph type="sldNum" sz="quarter" idx="5"/>
          </p:nvPr>
        </p:nvSpPr>
        <p:spPr/>
        <p:txBody>
          <a:bodyPr/>
          <a:lstStyle/>
          <a:p>
            <a:fld id="{E8526699-E148-466C-AFDB-5343868BE4F8}" type="slidenum">
              <a:rPr lang="en-GB" smtClean="0"/>
              <a:t>1</a:t>
            </a:fld>
            <a:endParaRPr lang="en-GB"/>
          </a:p>
        </p:txBody>
      </p:sp>
    </p:spTree>
    <p:extLst>
      <p:ext uri="{BB962C8B-B14F-4D97-AF65-F5344CB8AC3E}">
        <p14:creationId xmlns:p14="http://schemas.microsoft.com/office/powerpoint/2010/main" val="3726806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It’s difficult to show all 10 subjects at once on the screen, so here’s a handout – or you can go to the website.</a:t>
            </a:r>
          </a:p>
          <a:p>
            <a:endParaRPr lang="en-GB" b="0"/>
          </a:p>
          <a:p>
            <a:r>
              <a:rPr lang="en-GB" b="0"/>
              <a:t>There’s also a Padlet with some questions on. You’re welcome to write thoughts on it, I’ll try to capture some discussion points there.</a:t>
            </a:r>
          </a:p>
        </p:txBody>
      </p:sp>
      <p:sp>
        <p:nvSpPr>
          <p:cNvPr id="4" name="Slide Number Placeholder 3"/>
          <p:cNvSpPr>
            <a:spLocks noGrp="1"/>
          </p:cNvSpPr>
          <p:nvPr>
            <p:ph type="sldNum" sz="quarter" idx="5"/>
          </p:nvPr>
        </p:nvSpPr>
        <p:spPr/>
        <p:txBody>
          <a:bodyPr/>
          <a:lstStyle/>
          <a:p>
            <a:fld id="{E8526699-E148-466C-AFDB-5343868BE4F8}" type="slidenum">
              <a:rPr lang="en-GB" smtClean="0"/>
              <a:t>10</a:t>
            </a:fld>
            <a:endParaRPr lang="en-GB"/>
          </a:p>
        </p:txBody>
      </p:sp>
    </p:spTree>
    <p:extLst>
      <p:ext uri="{BB962C8B-B14F-4D97-AF65-F5344CB8AC3E}">
        <p14:creationId xmlns:p14="http://schemas.microsoft.com/office/powerpoint/2010/main" val="421820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These are a few observations from wandering around the interface myself</a:t>
            </a:r>
          </a:p>
          <a:p>
            <a:r>
              <a:rPr lang="en-GB"/>
              <a:t>I think they’re all from the 50 topic view</a:t>
            </a:r>
          </a:p>
          <a:p>
            <a:endParaRPr lang="en-GB"/>
          </a:p>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11</a:t>
            </a:fld>
            <a:endParaRPr lang="en-GB"/>
          </a:p>
        </p:txBody>
      </p:sp>
    </p:spTree>
    <p:extLst>
      <p:ext uri="{BB962C8B-B14F-4D97-AF65-F5344CB8AC3E}">
        <p14:creationId xmlns:p14="http://schemas.microsoft.com/office/powerpoint/2010/main" val="1815966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browsing around these pages while putting this thing together, Mary Toft jumped out at me a lot</a:t>
            </a:r>
          </a:p>
          <a:p>
            <a:endParaRPr lang="en-GB"/>
          </a:p>
          <a:p>
            <a:r>
              <a:rPr lang="en-GB"/>
              <a:t>I guess you may well all know her already, but just in case:</a:t>
            </a:r>
          </a:p>
          <a:p>
            <a:pPr marL="171450" indent="-171450">
              <a:buFont typeface="Arial" panose="020B0604020202020204" pitchFamily="34" charset="0"/>
              <a:buChar char="•"/>
            </a:pPr>
            <a:r>
              <a:rPr lang="en-GB"/>
              <a:t>Supposedly gave birth to rabbits</a:t>
            </a:r>
          </a:p>
          <a:p>
            <a:pPr marL="171450" indent="-171450">
              <a:buFont typeface="Arial" panose="020B0604020202020204" pitchFamily="34" charset="0"/>
              <a:buChar char="•"/>
            </a:pPr>
            <a:r>
              <a:rPr lang="en-GB"/>
              <a:t>Supported by a local surgeon</a:t>
            </a:r>
          </a:p>
          <a:p>
            <a:pPr marL="171450" indent="-171450">
              <a:buFont typeface="Arial" panose="020B0604020202020204" pitchFamily="34" charset="0"/>
              <a:buChar char="•"/>
            </a:pPr>
            <a:r>
              <a:rPr lang="en-GB"/>
              <a:t>Examined by others, I think brought to London and examined by the King’s surgeon?</a:t>
            </a:r>
          </a:p>
          <a:p>
            <a:pPr marL="171450" indent="-171450">
              <a:buFont typeface="Arial" panose="020B0604020202020204" pitchFamily="34" charset="0"/>
              <a:buChar char="•"/>
            </a:pPr>
            <a:r>
              <a:rPr lang="en-GB"/>
              <a:t>Eventually confessed to a hoax</a:t>
            </a:r>
          </a:p>
          <a:p>
            <a:endParaRPr lang="en-GB"/>
          </a:p>
          <a:p>
            <a:r>
              <a:rPr lang="en-GB"/>
              <a:t>In one “50 topics” view, she is in 17 of 50 topics</a:t>
            </a:r>
          </a:p>
          <a:p>
            <a:pPr marL="171450" indent="-171450">
              <a:buFont typeface="Arial" panose="020B0604020202020204" pitchFamily="34" charset="0"/>
              <a:buChar char="•"/>
            </a:pPr>
            <a:r>
              <a:rPr lang="en-GB"/>
              <a:t>Prominently in 5, so in 1/10</a:t>
            </a:r>
            <a:r>
              <a:rPr lang="en-GB" baseline="30000"/>
              <a:t>th</a:t>
            </a:r>
            <a:r>
              <a:rPr lang="en-GB"/>
              <a:t> of the topics</a:t>
            </a:r>
          </a:p>
          <a:p>
            <a:pPr marL="0" indent="0">
              <a:buFont typeface="Arial" panose="020B0604020202020204" pitchFamily="34" charset="0"/>
              <a:buNone/>
            </a:pPr>
            <a:endParaRPr lang="en-GB"/>
          </a:p>
          <a:p>
            <a:r>
              <a:rPr lang="en-GB"/>
              <a:t>Is she over-represented? I guess I might just be noticing her because I happened to have heard of her</a:t>
            </a:r>
          </a:p>
          <a:p>
            <a:r>
              <a:rPr lang="en-GB"/>
              <a:t>Clicking on the subject link gets only 40 results – but 27 of them are online books, which perhaps is a lot of representation on a quite specific subject</a:t>
            </a:r>
          </a:p>
          <a:p>
            <a:endParaRPr lang="en-GB"/>
          </a:p>
          <a:p>
            <a:r>
              <a:rPr lang="en-GB"/>
              <a:t>I don’t know what that means, don’t know whether her representation is reasonable.</a:t>
            </a:r>
          </a:p>
          <a:p>
            <a:r>
              <a:rPr lang="en-GB"/>
              <a:t>What I did find when I looked at the clouds was that the subject cloud sometimes made more sense than the topic cloud e.g.</a:t>
            </a:r>
          </a:p>
          <a:p>
            <a:pPr marL="171450" indent="-171450">
              <a:buFont typeface="Arial" panose="020B0604020202020204" pitchFamily="34" charset="0"/>
              <a:buChar char="•"/>
            </a:pPr>
            <a:r>
              <a:rPr lang="en-GB"/>
              <a:t>topic 6 sees to be about science</a:t>
            </a:r>
          </a:p>
          <a:p>
            <a:pPr marL="171450" indent="-171450">
              <a:buFont typeface="Arial" panose="020B0604020202020204" pitchFamily="34" charset="0"/>
              <a:buChar char="•"/>
            </a:pPr>
            <a:r>
              <a:rPr lang="en-GB"/>
              <a:t>topic 38 seems to be about trials, law</a:t>
            </a:r>
          </a:p>
          <a:p>
            <a:pPr marL="171450" indent="-171450">
              <a:buFont typeface="Arial" panose="020B0604020202020204" pitchFamily="34" charset="0"/>
              <a:buChar char="•"/>
            </a:pPr>
            <a:endParaRPr lang="en-GB"/>
          </a:p>
          <a:p>
            <a:pPr marL="0" indent="0">
              <a:buFont typeface="Arial" panose="020B0604020202020204" pitchFamily="34" charset="0"/>
              <a:buNone/>
            </a:pPr>
            <a:r>
              <a:rPr lang="en-GB"/>
              <a:t>Top 10s:</a:t>
            </a:r>
          </a:p>
          <a:p>
            <a:pPr marL="0" indent="0">
              <a:buFont typeface="Arial" panose="020B0604020202020204" pitchFamily="34" charset="0"/>
              <a:buNone/>
            </a:pPr>
            <a:r>
              <a:rPr lang="en-GB"/>
              <a:t>Topic 6: Nearly all about microscopes... nothing obviously about Toft</a:t>
            </a:r>
          </a:p>
          <a:p>
            <a:pPr marL="0" indent="0">
              <a:buFont typeface="Arial" panose="020B0604020202020204" pitchFamily="34" charset="0"/>
              <a:buNone/>
            </a:pPr>
            <a:r>
              <a:rPr lang="en-GB"/>
              <a:t>Topic 12: A couple of cases in the top 10 – but only at around the 40% contribution level</a:t>
            </a:r>
          </a:p>
          <a:p>
            <a:pPr marL="0" indent="0">
              <a:buFont typeface="Arial" panose="020B0604020202020204" pitchFamily="34" charset="0"/>
              <a:buNone/>
            </a:pPr>
            <a:r>
              <a:rPr lang="en-GB"/>
              <a:t>Topic 36: 1 case – in a book which makes moderate contributions to many topics </a:t>
            </a:r>
          </a:p>
          <a:p>
            <a:pPr marL="0" indent="0">
              <a:buFont typeface="Arial" panose="020B0604020202020204" pitchFamily="34" charset="0"/>
              <a:buNone/>
            </a:pPr>
            <a:r>
              <a:rPr lang="en-GB"/>
              <a:t>Topic 37: 3 Tofts?</a:t>
            </a:r>
          </a:p>
          <a:p>
            <a:pPr marL="0" indent="0">
              <a:buFont typeface="Arial" panose="020B0604020202020204" pitchFamily="34" charset="0"/>
              <a:buNone/>
            </a:pPr>
            <a:r>
              <a:rPr lang="en-GB"/>
              <a:t>Topic 38: Not obviously about Toft</a:t>
            </a:r>
          </a:p>
          <a:p>
            <a:pPr marL="0" indent="0">
              <a:buFont typeface="Arial" panose="020B0604020202020204" pitchFamily="34" charset="0"/>
              <a:buNone/>
            </a:pPr>
            <a:endParaRPr lang="en-GB"/>
          </a:p>
          <a:p>
            <a:pPr marL="0" indent="0">
              <a:buFont typeface="Arial" panose="020B0604020202020204" pitchFamily="34" charset="0"/>
              <a:buNone/>
            </a:pPr>
            <a:r>
              <a:rPr lang="en-GB"/>
              <a:t>Just looking at this one highlights some shortcomings in the interface, e.g.</a:t>
            </a:r>
          </a:p>
          <a:p>
            <a:pPr marL="171450" indent="-171450">
              <a:buFont typeface="Arial" panose="020B0604020202020204" pitchFamily="34" charset="0"/>
              <a:buChar char="•"/>
            </a:pPr>
            <a:r>
              <a:rPr lang="en-GB"/>
              <a:t>Just a list of top titles would be helpful</a:t>
            </a:r>
          </a:p>
          <a:p>
            <a:pPr marL="171450" indent="-171450">
              <a:buFont typeface="Arial" panose="020B0604020202020204" pitchFamily="34" charset="0"/>
              <a:buChar char="•"/>
            </a:pPr>
            <a:r>
              <a:rPr lang="en-GB"/>
              <a:t>Listing titles with subjects would be helpful (not necessarily obvious from the title that a book is relevant to Toft)</a:t>
            </a:r>
          </a:p>
        </p:txBody>
      </p:sp>
      <p:sp>
        <p:nvSpPr>
          <p:cNvPr id="4" name="Slide Number Placeholder 3"/>
          <p:cNvSpPr>
            <a:spLocks noGrp="1"/>
          </p:cNvSpPr>
          <p:nvPr>
            <p:ph type="sldNum" sz="quarter" idx="5"/>
          </p:nvPr>
        </p:nvSpPr>
        <p:spPr/>
        <p:txBody>
          <a:bodyPr/>
          <a:lstStyle/>
          <a:p>
            <a:fld id="{E8526699-E148-466C-AFDB-5343868BE4F8}" type="slidenum">
              <a:rPr lang="en-GB" smtClean="0"/>
              <a:t>12</a:t>
            </a:fld>
            <a:endParaRPr lang="en-GB"/>
          </a:p>
        </p:txBody>
      </p:sp>
    </p:spTree>
    <p:extLst>
      <p:ext uri="{BB962C8B-B14F-4D97-AF65-F5344CB8AC3E}">
        <p14:creationId xmlns:p14="http://schemas.microsoft.com/office/powerpoint/2010/main" val="414504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Perhaps there is just something about seeing the collection through another lens that can spark ideas</a:t>
            </a:r>
          </a:p>
          <a:p>
            <a:r>
              <a:rPr lang="en-GB"/>
              <a:t>Seeing subjects that the models bring together show me things that are in the collection that I might not have thought of</a:t>
            </a:r>
          </a:p>
          <a:p>
            <a:pPr marL="171450" indent="-171450">
              <a:buFont typeface="Arial" panose="020B0604020202020204" pitchFamily="34" charset="0"/>
              <a:buChar char="•"/>
            </a:pPr>
            <a:r>
              <a:rPr lang="en-GB"/>
              <a:t>For example, I hadn’t particularly thought of Wellcome as a place to look for works on agriculture (or horses) until I started topic modelling it</a:t>
            </a:r>
          </a:p>
          <a:p>
            <a:pPr marL="171450" indent="-171450">
              <a:buFont typeface="Arial" panose="020B0604020202020204" pitchFamily="34" charset="0"/>
              <a:buChar char="•"/>
            </a:pPr>
            <a:r>
              <a:rPr lang="en-GB"/>
              <a:t>Or I just spot interesting or surprising subjects while glancing at a subject cloud (for example, “Jesus Christ”, or “horses”, or murder/homicide trials.</a:t>
            </a:r>
          </a:p>
          <a:p>
            <a:pPr marL="0" indent="0">
              <a:buFont typeface="Arial" panose="020B0604020202020204" pitchFamily="34" charset="0"/>
              <a:buNone/>
            </a:pPr>
            <a:r>
              <a:rPr lang="en-GB"/>
              <a:t>So perhaps this has some use for exploring the collection as an outsider</a:t>
            </a:r>
          </a:p>
        </p:txBody>
      </p:sp>
      <p:sp>
        <p:nvSpPr>
          <p:cNvPr id="4" name="Slide Number Placeholder 3"/>
          <p:cNvSpPr>
            <a:spLocks noGrp="1"/>
          </p:cNvSpPr>
          <p:nvPr>
            <p:ph type="sldNum" sz="quarter" idx="5"/>
          </p:nvPr>
        </p:nvSpPr>
        <p:spPr/>
        <p:txBody>
          <a:bodyPr/>
          <a:lstStyle/>
          <a:p>
            <a:fld id="{E8526699-E148-466C-AFDB-5343868BE4F8}" type="slidenum">
              <a:rPr lang="en-GB" smtClean="0"/>
              <a:t>13</a:t>
            </a:fld>
            <a:endParaRPr lang="en-GB"/>
          </a:p>
        </p:txBody>
      </p:sp>
    </p:spTree>
    <p:extLst>
      <p:ext uri="{BB962C8B-B14F-4D97-AF65-F5344CB8AC3E}">
        <p14:creationId xmlns:p14="http://schemas.microsoft.com/office/powerpoint/2010/main" val="611329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Or seeing subjects connected together might encourage me to explore that apparent connection</a:t>
            </a:r>
          </a:p>
          <a:p>
            <a:pPr marL="0" indent="0">
              <a:buFont typeface="Arial" panose="020B0604020202020204" pitchFamily="34" charset="0"/>
              <a:buNone/>
            </a:pPr>
            <a:r>
              <a:rPr lang="en-GB"/>
              <a:t>This one perhaps points to exploring the relationship between medicine and religion (and perhaps looking for that in relation to specific diseases or themes, such as vaccination)</a:t>
            </a:r>
          </a:p>
          <a:p>
            <a:pPr marL="0" indent="0">
              <a:buFont typeface="Arial" panose="020B0604020202020204" pitchFamily="34" charset="0"/>
              <a:buNone/>
            </a:pPr>
            <a:r>
              <a:rPr lang="en-GB"/>
              <a:t>I’m sort of interested in the gigantic man/men in the topic cloud, too – perhaps here more in the sense of mankind than gender-specific?</a:t>
            </a:r>
          </a:p>
        </p:txBody>
      </p:sp>
      <p:sp>
        <p:nvSpPr>
          <p:cNvPr id="4" name="Slide Number Placeholder 3"/>
          <p:cNvSpPr>
            <a:spLocks noGrp="1"/>
          </p:cNvSpPr>
          <p:nvPr>
            <p:ph type="sldNum" sz="quarter" idx="5"/>
          </p:nvPr>
        </p:nvSpPr>
        <p:spPr/>
        <p:txBody>
          <a:bodyPr/>
          <a:lstStyle/>
          <a:p>
            <a:fld id="{E8526699-E148-466C-AFDB-5343868BE4F8}" type="slidenum">
              <a:rPr lang="en-GB" smtClean="0"/>
              <a:t>14</a:t>
            </a:fld>
            <a:endParaRPr lang="en-GB"/>
          </a:p>
        </p:txBody>
      </p:sp>
    </p:spTree>
    <p:extLst>
      <p:ext uri="{BB962C8B-B14F-4D97-AF65-F5344CB8AC3E}">
        <p14:creationId xmlns:p14="http://schemas.microsoft.com/office/powerpoint/2010/main" val="2056046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Just threw this one in because it was nearby and is kind of similar, but here the topic seems more clearly religious</a:t>
            </a:r>
          </a:p>
        </p:txBody>
      </p:sp>
      <p:sp>
        <p:nvSpPr>
          <p:cNvPr id="4" name="Slide Number Placeholder 3"/>
          <p:cNvSpPr>
            <a:spLocks noGrp="1"/>
          </p:cNvSpPr>
          <p:nvPr>
            <p:ph type="sldNum" sz="quarter" idx="5"/>
          </p:nvPr>
        </p:nvSpPr>
        <p:spPr/>
        <p:txBody>
          <a:bodyPr/>
          <a:lstStyle/>
          <a:p>
            <a:fld id="{E8526699-E148-466C-AFDB-5343868BE4F8}" type="slidenum">
              <a:rPr lang="en-GB" smtClean="0"/>
              <a:t>15</a:t>
            </a:fld>
            <a:endParaRPr lang="en-GB"/>
          </a:p>
        </p:txBody>
      </p:sp>
    </p:spTree>
    <p:extLst>
      <p:ext uri="{BB962C8B-B14F-4D97-AF65-F5344CB8AC3E}">
        <p14:creationId xmlns:p14="http://schemas.microsoft.com/office/powerpoint/2010/main" val="3553748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But apparent connections can always be hallucinatory, of course</a:t>
            </a:r>
          </a:p>
          <a:p>
            <a:pPr marL="171450" indent="-171450">
              <a:buFont typeface="Arial" panose="020B0604020202020204" pitchFamily="34" charset="0"/>
              <a:buChar char="•"/>
            </a:pPr>
            <a:r>
              <a:rPr lang="en-GB"/>
              <a:t>e.g. I could read this as connection Mary Toft/Childbirth on the one hand, and language/dictionaries on the other</a:t>
            </a:r>
          </a:p>
          <a:p>
            <a:pPr marL="171450" indent="-171450">
              <a:buFont typeface="Arial" panose="020B0604020202020204" pitchFamily="34" charset="0"/>
              <a:buChar char="•"/>
            </a:pPr>
            <a:r>
              <a:rPr lang="en-GB"/>
              <a:t>But I am sceptical that these are related things</a:t>
            </a:r>
          </a:p>
        </p:txBody>
      </p:sp>
      <p:sp>
        <p:nvSpPr>
          <p:cNvPr id="4" name="Slide Number Placeholder 3"/>
          <p:cNvSpPr>
            <a:spLocks noGrp="1"/>
          </p:cNvSpPr>
          <p:nvPr>
            <p:ph type="sldNum" sz="quarter" idx="5"/>
          </p:nvPr>
        </p:nvSpPr>
        <p:spPr/>
        <p:txBody>
          <a:bodyPr/>
          <a:lstStyle/>
          <a:p>
            <a:fld id="{E8526699-E148-466C-AFDB-5343868BE4F8}" type="slidenum">
              <a:rPr lang="en-GB" smtClean="0"/>
              <a:t>16</a:t>
            </a:fld>
            <a:endParaRPr lang="en-GB"/>
          </a:p>
        </p:txBody>
      </p:sp>
    </p:spTree>
    <p:extLst>
      <p:ext uri="{BB962C8B-B14F-4D97-AF65-F5344CB8AC3E}">
        <p14:creationId xmlns:p14="http://schemas.microsoft.com/office/powerpoint/2010/main" val="399406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17</a:t>
            </a:fld>
            <a:endParaRPr lang="en-GB"/>
          </a:p>
        </p:txBody>
      </p:sp>
    </p:spTree>
    <p:extLst>
      <p:ext uri="{BB962C8B-B14F-4D97-AF65-F5344CB8AC3E}">
        <p14:creationId xmlns:p14="http://schemas.microsoft.com/office/powerpoint/2010/main" val="2326842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also just had time to generate a few other charts</a:t>
            </a:r>
          </a:p>
          <a:p>
            <a:r>
              <a:rPr lang="en-GB"/>
              <a:t>Of which I think only the one on the left is really useful</a:t>
            </a:r>
          </a:p>
        </p:txBody>
      </p:sp>
      <p:sp>
        <p:nvSpPr>
          <p:cNvPr id="4" name="Slide Number Placeholder 3"/>
          <p:cNvSpPr>
            <a:spLocks noGrp="1"/>
          </p:cNvSpPr>
          <p:nvPr>
            <p:ph type="sldNum" sz="quarter" idx="5"/>
          </p:nvPr>
        </p:nvSpPr>
        <p:spPr/>
        <p:txBody>
          <a:bodyPr/>
          <a:lstStyle/>
          <a:p>
            <a:fld id="{E8526699-E148-466C-AFDB-5343868BE4F8}" type="slidenum">
              <a:rPr lang="en-GB" smtClean="0"/>
              <a:t>18</a:t>
            </a:fld>
            <a:endParaRPr lang="en-GB"/>
          </a:p>
        </p:txBody>
      </p:sp>
    </p:spTree>
    <p:extLst>
      <p:ext uri="{BB962C8B-B14F-4D97-AF65-F5344CB8AC3E}">
        <p14:creationId xmlns:p14="http://schemas.microsoft.com/office/powerpoint/2010/main" val="137119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bar graph shows which topics the book is important in</a:t>
            </a:r>
          </a:p>
          <a:p>
            <a:r>
              <a:rPr lang="en-GB"/>
              <a:t>You can get to these by clicking on a title in the word cloud</a:t>
            </a:r>
          </a:p>
          <a:p>
            <a:r>
              <a:rPr lang="en-GB"/>
              <a:t>Or by picking it out of a list of all of the documents</a:t>
            </a:r>
          </a:p>
          <a:p>
            <a:r>
              <a:rPr lang="en-GB"/>
              <a:t>Unlike the word clouds, this kind of representation looks very different at different scales</a:t>
            </a:r>
          </a:p>
          <a:p>
            <a:pPr marL="171450" indent="-171450">
              <a:buFont typeface="Arial" panose="020B0604020202020204" pitchFamily="34" charset="0"/>
              <a:buChar char="•"/>
            </a:pPr>
            <a:r>
              <a:rPr lang="en-GB"/>
              <a:t>A word cloud for a 10-topic view of the collection looks much the same as in a 500 topic view</a:t>
            </a:r>
          </a:p>
          <a:p>
            <a:pPr marL="0" indent="0">
              <a:buFont typeface="Arial" panose="020B0604020202020204" pitchFamily="34" charset="0"/>
              <a:buNone/>
            </a:pPr>
            <a:endParaRPr lang="en-GB"/>
          </a:p>
          <a:p>
            <a:r>
              <a:rPr lang="en-GB"/>
              <a:t>Here, at the top, we have the 10-topic-view bar graph for “</a:t>
            </a:r>
            <a:r>
              <a:rPr lang="en-GB" b="0" i="0">
                <a:solidFill>
                  <a:srgbClr val="121212"/>
                </a:solidFill>
                <a:effectLst/>
                <a:latin typeface="Inter"/>
              </a:rPr>
              <a:t>A practical essay on the use and abuse of warm bathing in gouty cases” (</a:t>
            </a:r>
            <a:r>
              <a:rPr lang="en-GB">
                <a:hlinkClick r:id="rId3"/>
              </a:rPr>
              <a:t>A practical essay on the use and abuse of warm bathing in gouty cases / By William Oliver. | Wellcome Collection</a:t>
            </a:r>
            <a:r>
              <a:rPr lang="en-GB"/>
              <a:t>)</a:t>
            </a:r>
            <a:endParaRPr lang="en-GB" b="0"/>
          </a:p>
          <a:p>
            <a:r>
              <a:rPr lang="en-GB"/>
              <a:t>And at the bottom, the same book in a 500 topic view – zoomed in a lot</a:t>
            </a:r>
          </a:p>
          <a:p>
            <a:r>
              <a:rPr lang="en-GB"/>
              <a:t>So in the 10 topic view, we can immediately see that this book is important in topic 4, and to some extent in topic 7</a:t>
            </a:r>
          </a:p>
          <a:p>
            <a:r>
              <a:rPr lang="en-GB"/>
              <a:t>The bottom view is horrifyingly crowded, but we can see that some topics stick up above the mass</a:t>
            </a:r>
          </a:p>
          <a:p>
            <a:pPr marL="171450" indent="-171450">
              <a:buFont typeface="Arial" panose="020B0604020202020204" pitchFamily="34" charset="0"/>
              <a:buChar char="•"/>
            </a:pPr>
            <a:r>
              <a:rPr lang="en-GB"/>
              <a:t>Sometimes there are a couple that stick way up above, which is more interesting</a:t>
            </a:r>
          </a:p>
          <a:p>
            <a:pPr marL="0" indent="0">
              <a:buFont typeface="Arial" panose="020B0604020202020204" pitchFamily="34" charset="0"/>
              <a:buNone/>
            </a:pPr>
            <a:r>
              <a:rPr lang="en-GB"/>
              <a:t>Obviously this can be improved, but there’s always going to be more to take in with 500 topics</a:t>
            </a:r>
          </a:p>
          <a:p>
            <a:endParaRPr lang="en-GB"/>
          </a:p>
          <a:p>
            <a:r>
              <a:rPr lang="en-GB"/>
              <a:t>The intent is that we can use books as a way of linking topics together</a:t>
            </a:r>
          </a:p>
          <a:p>
            <a:r>
              <a:rPr lang="en-GB"/>
              <a:t>Discovering related books through related topics</a:t>
            </a:r>
          </a:p>
          <a:p>
            <a:r>
              <a:rPr lang="en-GB"/>
              <a:t>Though it is not the easiest process with this basic interface</a:t>
            </a:r>
          </a:p>
        </p:txBody>
      </p:sp>
      <p:sp>
        <p:nvSpPr>
          <p:cNvPr id="4" name="Slide Number Placeholder 3"/>
          <p:cNvSpPr>
            <a:spLocks noGrp="1"/>
          </p:cNvSpPr>
          <p:nvPr>
            <p:ph type="sldNum" sz="quarter" idx="5"/>
          </p:nvPr>
        </p:nvSpPr>
        <p:spPr/>
        <p:txBody>
          <a:bodyPr/>
          <a:lstStyle/>
          <a:p>
            <a:fld id="{E8526699-E148-466C-AFDB-5343868BE4F8}" type="slidenum">
              <a:rPr lang="en-GB" smtClean="0"/>
              <a:t>19</a:t>
            </a:fld>
            <a:endParaRPr lang="en-GB"/>
          </a:p>
        </p:txBody>
      </p:sp>
    </p:spTree>
    <p:extLst>
      <p:ext uri="{BB962C8B-B14F-4D97-AF65-F5344CB8AC3E}">
        <p14:creationId xmlns:p14="http://schemas.microsoft.com/office/powerpoint/2010/main" val="272968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Last time I showed you HaToRI</a:t>
            </a:r>
          </a:p>
          <a:p>
            <a:pPr marL="0" indent="0">
              <a:buFont typeface="Arial" panose="020B0604020202020204" pitchFamily="34" charset="0"/>
              <a:buNone/>
            </a:pPr>
            <a:r>
              <a:rPr lang="en-GB"/>
              <a:t>A tool to study Hansard through a topic model lens</a:t>
            </a:r>
          </a:p>
          <a:p>
            <a:pPr marL="0" indent="0">
              <a:buFont typeface="Arial" panose="020B0604020202020204" pitchFamily="34" charset="0"/>
              <a:buNone/>
            </a:pPr>
            <a:r>
              <a:rPr lang="en-GB"/>
              <a:t>Which I had repurposed to look at 18</a:t>
            </a:r>
            <a:r>
              <a:rPr lang="en-GB" baseline="30000"/>
              <a:t>th</a:t>
            </a:r>
            <a:r>
              <a:rPr lang="en-GB"/>
              <a:t> century texts listed in the catalogue</a:t>
            </a:r>
          </a:p>
          <a:p>
            <a:pPr marL="0" indent="0">
              <a:buFont typeface="Arial" panose="020B0604020202020204" pitchFamily="34" charset="0"/>
              <a:buNone/>
            </a:pPr>
            <a:endParaRPr lang="en-GB"/>
          </a:p>
          <a:p>
            <a:pPr marL="0" indent="0">
              <a:buFont typeface="Arial" panose="020B0604020202020204" pitchFamily="34" charset="0"/>
              <a:buNone/>
            </a:pPr>
            <a:r>
              <a:rPr lang="en-GB"/>
              <a:t>For this time, I’ve tried to go beyond that interface a bit</a:t>
            </a:r>
          </a:p>
          <a:p>
            <a:pPr marL="0" indent="0">
              <a:buFont typeface="Arial" panose="020B0604020202020204" pitchFamily="34" charset="0"/>
              <a:buNone/>
            </a:pPr>
            <a:r>
              <a:rPr lang="en-GB"/>
              <a:t>And find a few other ways to look at the collection through a topic model view</a:t>
            </a:r>
          </a:p>
          <a:p>
            <a:pPr marL="171450" indent="-171450">
              <a:buFont typeface="Arial" panose="020B0604020202020204" pitchFamily="34" charset="0"/>
              <a:buChar char="•"/>
            </a:pPr>
            <a:r>
              <a:rPr lang="en-GB"/>
              <a:t>Including bringing in some information from the catalogue</a:t>
            </a:r>
          </a:p>
          <a:p>
            <a:pPr marL="171450" indent="-171450">
              <a:buFont typeface="Arial" panose="020B0604020202020204" pitchFamily="34" charset="0"/>
              <a:buChar char="•"/>
            </a:pPr>
            <a:r>
              <a:rPr lang="en-GB"/>
              <a:t>And working with different model counts</a:t>
            </a:r>
          </a:p>
          <a:p>
            <a:pPr marL="171450" indent="-171450">
              <a:buFont typeface="Arial" panose="020B0604020202020204" pitchFamily="34" charset="0"/>
              <a:buChar char="•"/>
            </a:pPr>
            <a:r>
              <a:rPr lang="en-GB"/>
              <a:t>So now I have 10, 50, 100, 250 and 500 topic views of the collection</a:t>
            </a:r>
          </a:p>
          <a:p>
            <a:pPr marL="628650" lvl="1" indent="-171450">
              <a:buFont typeface="Arial" panose="020B0604020202020204" pitchFamily="34" charset="0"/>
              <a:buChar char="•"/>
            </a:pPr>
            <a:r>
              <a:rPr lang="en-GB"/>
              <a:t>Coarser and finer grained views of the collection</a:t>
            </a:r>
          </a:p>
          <a:p>
            <a:pPr marL="0" indent="0">
              <a:buFont typeface="Arial" panose="020B0604020202020204" pitchFamily="34" charset="0"/>
              <a:buNone/>
            </a:pPr>
            <a:endParaRPr lang="en-GB"/>
          </a:p>
          <a:p>
            <a:pPr marL="0" indent="0">
              <a:buFont typeface="Arial" panose="020B0604020202020204" pitchFamily="34" charset="0"/>
              <a:buNone/>
            </a:pPr>
            <a:r>
              <a:rPr lang="en-GB"/>
              <a:t>In terms of what I can show you, feels a bit like stepping backwards to go forwards</a:t>
            </a:r>
          </a:p>
          <a:p>
            <a:pPr marL="171450" indent="-171450">
              <a:buFont typeface="Arial" panose="020B0604020202020204" pitchFamily="34" charset="0"/>
              <a:buChar char="•"/>
            </a:pPr>
            <a:r>
              <a:rPr lang="en-GB"/>
              <a:t>Kind of a hodge podge of views, maybe a bit of a shotgun approach</a:t>
            </a:r>
          </a:p>
          <a:p>
            <a:pPr marL="171450" indent="-171450">
              <a:buFont typeface="Arial" panose="020B0604020202020204" pitchFamily="34" charset="0"/>
              <a:buChar char="•"/>
            </a:pPr>
            <a:r>
              <a:rPr lang="en-GB"/>
              <a:t>Which I’ve bodged together into a very Web 1.0 kind of a thing</a:t>
            </a:r>
          </a:p>
        </p:txBody>
      </p:sp>
      <p:sp>
        <p:nvSpPr>
          <p:cNvPr id="4" name="Slide Number Placeholder 3"/>
          <p:cNvSpPr>
            <a:spLocks noGrp="1"/>
          </p:cNvSpPr>
          <p:nvPr>
            <p:ph type="sldNum" sz="quarter" idx="5"/>
          </p:nvPr>
        </p:nvSpPr>
        <p:spPr/>
        <p:txBody>
          <a:bodyPr/>
          <a:lstStyle/>
          <a:p>
            <a:fld id="{E8526699-E148-466C-AFDB-5343868BE4F8}" type="slidenum">
              <a:rPr lang="en-GB" smtClean="0"/>
              <a:t>2</a:t>
            </a:fld>
            <a:endParaRPr lang="en-GB"/>
          </a:p>
        </p:txBody>
      </p:sp>
    </p:spTree>
    <p:extLst>
      <p:ext uri="{BB962C8B-B14F-4D97-AF65-F5344CB8AC3E}">
        <p14:creationId xmlns:p14="http://schemas.microsoft.com/office/powerpoint/2010/main" val="1071541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Then there are a couple of other bar chart views, these ones of the document makeup of topics</a:t>
            </a:r>
          </a:p>
          <a:p>
            <a:r>
              <a:rPr lang="en-GB"/>
              <a:t>I’ll try to go through these quickly as I think they are less helpful</a:t>
            </a:r>
          </a:p>
          <a:p>
            <a:r>
              <a:rPr lang="en-GB"/>
              <a:t>This one shows the 10 most important documents to a particular topic</a:t>
            </a:r>
          </a:p>
          <a:p>
            <a:r>
              <a:rPr lang="en-GB"/>
              <a:t>We can see that 4 are highly important, with a drop to the next 6</a:t>
            </a:r>
          </a:p>
          <a:p>
            <a:r>
              <a:rPr lang="en-GB"/>
              <a:t>Maybe useful for identifying the most important documents in this topic</a:t>
            </a:r>
          </a:p>
          <a:p>
            <a:pPr marL="171450" indent="-171450">
              <a:buFont typeface="Arial" panose="020B0604020202020204" pitchFamily="34" charset="0"/>
              <a:buChar char="•"/>
            </a:pPr>
            <a:r>
              <a:rPr lang="en-GB"/>
              <a:t>As a route into the Document Topics view that I just showed you</a:t>
            </a:r>
          </a:p>
        </p:txBody>
      </p:sp>
      <p:sp>
        <p:nvSpPr>
          <p:cNvPr id="4" name="Slide Number Placeholder 3"/>
          <p:cNvSpPr>
            <a:spLocks noGrp="1"/>
          </p:cNvSpPr>
          <p:nvPr>
            <p:ph type="sldNum" sz="quarter" idx="5"/>
          </p:nvPr>
        </p:nvSpPr>
        <p:spPr/>
        <p:txBody>
          <a:bodyPr/>
          <a:lstStyle/>
          <a:p>
            <a:fld id="{E8526699-E148-466C-AFDB-5343868BE4F8}" type="slidenum">
              <a:rPr lang="en-GB" smtClean="0"/>
              <a:t>20</a:t>
            </a:fld>
            <a:endParaRPr lang="en-GB"/>
          </a:p>
        </p:txBody>
      </p:sp>
    </p:spTree>
    <p:extLst>
      <p:ext uri="{BB962C8B-B14F-4D97-AF65-F5344CB8AC3E}">
        <p14:creationId xmlns:p14="http://schemas.microsoft.com/office/powerpoint/2010/main" val="3380771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think this is the least useful graph, I’m just showing you for completeness</a:t>
            </a:r>
          </a:p>
          <a:p>
            <a:r>
              <a:rPr lang="en-GB"/>
              <a:t>It shows all documents with a &gt;40% contribution</a:t>
            </a:r>
          </a:p>
          <a:p>
            <a:r>
              <a:rPr lang="en-GB"/>
              <a:t>Or the top 150 documents if there are more than that</a:t>
            </a:r>
          </a:p>
          <a:p>
            <a:pPr marL="171450" indent="-171450">
              <a:buFont typeface="Arial" panose="020B0604020202020204" pitchFamily="34" charset="0"/>
              <a:buChar char="•"/>
            </a:pPr>
            <a:r>
              <a:rPr lang="en-GB"/>
              <a:t>Mostly to stop the graph generation taking too long</a:t>
            </a:r>
          </a:p>
          <a:p>
            <a:pPr marL="171450" indent="-171450">
              <a:buFont typeface="Arial" panose="020B0604020202020204" pitchFamily="34" charset="0"/>
              <a:buChar char="•"/>
            </a:pPr>
            <a:r>
              <a:rPr lang="en-GB"/>
              <a:t>But also because more dense graphs can be hard to read</a:t>
            </a:r>
          </a:p>
          <a:p>
            <a:pPr marL="171450" indent="-171450">
              <a:buFont typeface="Arial" panose="020B0604020202020204" pitchFamily="34" charset="0"/>
              <a:buChar char="•"/>
            </a:pPr>
            <a:r>
              <a:rPr lang="en-GB"/>
              <a:t>This one must have been cut off at 150</a:t>
            </a:r>
          </a:p>
          <a:p>
            <a:pPr marL="0" indent="0">
              <a:buFont typeface="Arial" panose="020B0604020202020204" pitchFamily="34" charset="0"/>
              <a:buNone/>
            </a:pPr>
            <a:r>
              <a:rPr lang="en-GB"/>
              <a:t>But I’m not sure that it’s any use at all!</a:t>
            </a:r>
          </a:p>
          <a:p>
            <a:pPr marL="0" indent="0">
              <a:buFont typeface="Arial" panose="020B0604020202020204" pitchFamily="34" charset="0"/>
              <a:buNone/>
            </a:pPr>
            <a:r>
              <a:rPr lang="en-GB"/>
              <a:t>It might have value for understanding the models in some sense, but not in a direction that feels fruitful for this project</a:t>
            </a:r>
          </a:p>
          <a:p>
            <a:pPr marL="0" indent="0">
              <a:buFont typeface="Arial" panose="020B0604020202020204" pitchFamily="34" charset="0"/>
              <a:buNone/>
            </a:pPr>
            <a:r>
              <a:rPr lang="en-GB"/>
              <a:t>It’ll also get emptier for larger topic counts, as the chance of large contributions from a single document drop off</a:t>
            </a:r>
          </a:p>
        </p:txBody>
      </p:sp>
      <p:sp>
        <p:nvSpPr>
          <p:cNvPr id="4" name="Slide Number Placeholder 3"/>
          <p:cNvSpPr>
            <a:spLocks noGrp="1"/>
          </p:cNvSpPr>
          <p:nvPr>
            <p:ph type="sldNum" sz="quarter" idx="5"/>
          </p:nvPr>
        </p:nvSpPr>
        <p:spPr/>
        <p:txBody>
          <a:bodyPr/>
          <a:lstStyle/>
          <a:p>
            <a:fld id="{E8526699-E148-466C-AFDB-5343868BE4F8}" type="slidenum">
              <a:rPr lang="en-GB" smtClean="0"/>
              <a:t>21</a:t>
            </a:fld>
            <a:endParaRPr lang="en-GB"/>
          </a:p>
        </p:txBody>
      </p:sp>
    </p:spTree>
    <p:extLst>
      <p:ext uri="{BB962C8B-B14F-4D97-AF65-F5344CB8AC3E}">
        <p14:creationId xmlns:p14="http://schemas.microsoft.com/office/powerpoint/2010/main" val="3603815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now I’ll demonstrate a quick wander around this interface, looking for material about age</a:t>
            </a:r>
          </a:p>
          <a:p>
            <a:endParaRPr lang="en-GB"/>
          </a:p>
          <a:p>
            <a:r>
              <a:rPr lang="en-GB"/>
              <a:t>[Demo]</a:t>
            </a:r>
          </a:p>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22</a:t>
            </a:fld>
            <a:endParaRPr lang="en-GB"/>
          </a:p>
        </p:txBody>
      </p:sp>
    </p:spTree>
    <p:extLst>
      <p:ext uri="{BB962C8B-B14F-4D97-AF65-F5344CB8AC3E}">
        <p14:creationId xmlns:p14="http://schemas.microsoft.com/office/powerpoint/2010/main" val="2218308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what I’ve tried to do is to add a few ways to try to make topic models a bit more meaningful</a:t>
            </a:r>
          </a:p>
          <a:p>
            <a:r>
              <a:rPr lang="en-GB"/>
              <a:t>And to integrate a bit of information from the catalogue</a:t>
            </a:r>
          </a:p>
          <a:p>
            <a:r>
              <a:rPr lang="en-GB"/>
              <a:t>But mostly just by making it easy to link to the catalogue</a:t>
            </a:r>
          </a:p>
          <a:p>
            <a:r>
              <a:rPr lang="en-GB"/>
              <a:t>I’m sure something more, and more sensemaking tools, would work better</a:t>
            </a:r>
          </a:p>
          <a:p>
            <a:pPr marL="171450" indent="-171450">
              <a:buFont typeface="Arial" panose="020B0604020202020204" pitchFamily="34" charset="0"/>
              <a:buChar char="•"/>
            </a:pPr>
            <a:r>
              <a:rPr lang="en-GB"/>
              <a:t>An improved version of the graph view in HaToRI might be one example</a:t>
            </a:r>
          </a:p>
          <a:p>
            <a:endParaRPr lang="en-GB"/>
          </a:p>
          <a:p>
            <a:r>
              <a:rPr lang="en-GB"/>
              <a:t>So what I would like you to do now is:</a:t>
            </a:r>
          </a:p>
          <a:p>
            <a:pPr marL="171450" indent="-171450">
              <a:buFont typeface="Arial" panose="020B0604020202020204" pitchFamily="34" charset="0"/>
              <a:buChar char="•"/>
            </a:pPr>
            <a:r>
              <a:rPr lang="en-GB"/>
              <a:t>Spend some time exploring this interface</a:t>
            </a:r>
          </a:p>
          <a:p>
            <a:pPr marL="628650" lvl="1" indent="-171450">
              <a:buFont typeface="Arial" panose="020B0604020202020204" pitchFamily="34" charset="0"/>
              <a:buChar char="•"/>
            </a:pPr>
            <a:r>
              <a:rPr lang="en-GB"/>
              <a:t>It might help to focus on one thing, some suggestions on slide</a:t>
            </a:r>
          </a:p>
          <a:p>
            <a:pPr marL="0" lvl="0" indent="0">
              <a:buFont typeface="Arial" panose="020B0604020202020204" pitchFamily="34" charset="0"/>
              <a:buNone/>
            </a:pPr>
            <a:r>
              <a:rPr lang="en-GB"/>
              <a:t>Think about:</a:t>
            </a:r>
          </a:p>
          <a:p>
            <a:pPr marL="285750" lvl="0" indent="-285750">
              <a:lnSpc>
                <a:spcPct val="107000"/>
              </a:lnSpc>
              <a:buFont typeface="Arial" panose="020B0604020202020204" pitchFamily="34" charset="0"/>
              <a:buChar char="•"/>
            </a:pPr>
            <a:r>
              <a:rPr lang="en-GB" sz="1800" kern="100">
                <a:effectLst/>
                <a:latin typeface="Open Sans" panose="020B0606030504020204" pitchFamily="34" charset="0"/>
                <a:ea typeface="Calibri" panose="020F0502020204030204" pitchFamily="34" charset="0"/>
                <a:cs typeface="Times New Roman" panose="02020603050405020304" pitchFamily="18" charset="0"/>
              </a:rPr>
              <a:t>How would </a:t>
            </a:r>
            <a:r>
              <a:rPr lang="en-GB" sz="1800" i="1" kern="100">
                <a:effectLst/>
                <a:latin typeface="Open Sans" panose="020B0606030504020204" pitchFamily="34" charset="0"/>
                <a:ea typeface="Calibri" panose="020F0502020204030204" pitchFamily="34" charset="0"/>
                <a:cs typeface="Times New Roman" panose="02020603050405020304" pitchFamily="18" charset="0"/>
              </a:rPr>
              <a:t>you</a:t>
            </a:r>
            <a:r>
              <a:rPr lang="en-GB" sz="1800" kern="100">
                <a:effectLst/>
                <a:latin typeface="Open Sans" panose="020B0606030504020204" pitchFamily="34" charset="0"/>
                <a:ea typeface="Calibri" panose="020F0502020204030204" pitchFamily="34" charset="0"/>
                <a:cs typeface="Times New Roman" panose="02020603050405020304" pitchFamily="18" charset="0"/>
              </a:rPr>
              <a:t> use this? (Or rather, a more fully developed version of something like this)</a:t>
            </a:r>
          </a:p>
          <a:p>
            <a:pPr marL="285750" lvl="0" indent="-285750">
              <a:lnSpc>
                <a:spcPct val="107000"/>
              </a:lnSpc>
              <a:buFont typeface="Arial" panose="020B0604020202020204" pitchFamily="34" charset="0"/>
              <a:buChar char="•"/>
            </a:pPr>
            <a:r>
              <a:rPr lang="en-GB" sz="1800" kern="100">
                <a:effectLst/>
                <a:latin typeface="Open Sans" panose="020B0606030504020204" pitchFamily="34" charset="0"/>
                <a:ea typeface="Calibri" panose="020F0502020204030204" pitchFamily="34" charset="0"/>
                <a:cs typeface="Times New Roman" panose="02020603050405020304" pitchFamily="18" charset="0"/>
              </a:rPr>
              <a:t>What would it be helpful for?</a:t>
            </a:r>
          </a:p>
          <a:p>
            <a:pPr marL="285750" lvl="0" indent="-285750">
              <a:lnSpc>
                <a:spcPct val="107000"/>
              </a:lnSpc>
              <a:spcAft>
                <a:spcPts val="800"/>
              </a:spcAft>
              <a:buFont typeface="Arial" panose="020B0604020202020204" pitchFamily="34" charset="0"/>
              <a:buChar char="•"/>
            </a:pPr>
            <a:r>
              <a:rPr lang="en-GB" sz="1800" kern="100">
                <a:effectLst/>
                <a:latin typeface="Open Sans" panose="020B0606030504020204" pitchFamily="34" charset="0"/>
                <a:ea typeface="Calibri" panose="020F0502020204030204" pitchFamily="34" charset="0"/>
                <a:cs typeface="Times New Roman" panose="02020603050405020304" pitchFamily="18" charset="0"/>
              </a:rPr>
              <a:t>What would it be unhelpful for?</a:t>
            </a:r>
          </a:p>
          <a:p>
            <a:pPr marL="171450" lvl="0" indent="-171450">
              <a:buFont typeface="Arial" panose="020B0604020202020204" pitchFamily="34" charset="0"/>
              <a:buChar char="•"/>
            </a:pPr>
            <a:endParaRPr lang="en-GB"/>
          </a:p>
          <a:p>
            <a:pPr marL="171450" lvl="0" indent="-171450">
              <a:buFont typeface="Arial" panose="020B0604020202020204" pitchFamily="34" charset="0"/>
              <a:buChar char="•"/>
            </a:pPr>
            <a:r>
              <a:rPr lang="en-GB"/>
              <a:t>And then discuss:</a:t>
            </a:r>
          </a:p>
          <a:p>
            <a:pPr marL="628650" lvl="1" indent="-171450">
              <a:buFont typeface="Arial" panose="020B0604020202020204" pitchFamily="34" charset="0"/>
              <a:buChar char="•"/>
            </a:pPr>
            <a:r>
              <a:rPr lang="en-GB"/>
              <a:t>What else from the catalogue would help this tool</a:t>
            </a:r>
          </a:p>
          <a:p>
            <a:pPr marL="628650" lvl="1" indent="-171450">
              <a:buFont typeface="Arial" panose="020B0604020202020204" pitchFamily="34" charset="0"/>
              <a:buChar char="•"/>
            </a:pPr>
            <a:r>
              <a:rPr lang="en-GB"/>
              <a:t>What other visualisations would be helpful?</a:t>
            </a:r>
          </a:p>
          <a:p>
            <a:pPr marL="628650" lvl="1" indent="-171450">
              <a:buFont typeface="Arial" panose="020B0604020202020204" pitchFamily="34" charset="0"/>
              <a:buChar char="•"/>
            </a:pPr>
            <a:r>
              <a:rPr lang="en-GB"/>
              <a:t>What might an effective interface look like?</a:t>
            </a:r>
          </a:p>
          <a:p>
            <a:pPr marL="457200" lvl="1" indent="0">
              <a:buFont typeface="Arial" panose="020B0604020202020204" pitchFamily="34" charset="0"/>
              <a:buNone/>
            </a:pPr>
            <a:endParaRPr lang="en-GB"/>
          </a:p>
          <a:p>
            <a:r>
              <a:rPr lang="en-GB"/>
              <a:t>Examples of things that might help with search:</a:t>
            </a:r>
          </a:p>
          <a:p>
            <a:pPr marL="171450" indent="-171450">
              <a:buFont typeface="Arial" panose="020B0604020202020204" pitchFamily="34" charset="0"/>
              <a:buChar char="•"/>
            </a:pPr>
            <a:r>
              <a:rPr lang="en-GB"/>
              <a:t>Ability to see the specific parts of a text that contributed to the topic</a:t>
            </a:r>
          </a:p>
          <a:p>
            <a:pPr marL="171450" indent="-171450">
              <a:buFont typeface="Arial" panose="020B0604020202020204" pitchFamily="34" charset="0"/>
              <a:buChar char="•"/>
            </a:pPr>
            <a:r>
              <a:rPr lang="en-GB"/>
              <a:t>Ability to find related topics</a:t>
            </a:r>
          </a:p>
        </p:txBody>
      </p:sp>
      <p:sp>
        <p:nvSpPr>
          <p:cNvPr id="4" name="Slide Number Placeholder 3"/>
          <p:cNvSpPr>
            <a:spLocks noGrp="1"/>
          </p:cNvSpPr>
          <p:nvPr>
            <p:ph type="sldNum" sz="quarter" idx="5"/>
          </p:nvPr>
        </p:nvSpPr>
        <p:spPr/>
        <p:txBody>
          <a:bodyPr/>
          <a:lstStyle/>
          <a:p>
            <a:fld id="{E8526699-E148-466C-AFDB-5343868BE4F8}" type="slidenum">
              <a:rPr lang="en-GB" smtClean="0"/>
              <a:t>23</a:t>
            </a:fld>
            <a:endParaRPr lang="en-GB"/>
          </a:p>
        </p:txBody>
      </p:sp>
    </p:spTree>
    <p:extLst>
      <p:ext uri="{BB962C8B-B14F-4D97-AF65-F5344CB8AC3E}">
        <p14:creationId xmlns:p14="http://schemas.microsoft.com/office/powerpoint/2010/main" val="2041527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24</a:t>
            </a:fld>
            <a:endParaRPr lang="en-GB"/>
          </a:p>
        </p:txBody>
      </p:sp>
    </p:spTree>
    <p:extLst>
      <p:ext uri="{BB962C8B-B14F-4D97-AF65-F5344CB8AC3E}">
        <p14:creationId xmlns:p14="http://schemas.microsoft.com/office/powerpoint/2010/main" val="15720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By granularity here I’m talking about the number of topics</a:t>
            </a:r>
          </a:p>
          <a:p>
            <a:r>
              <a:rPr lang="en-GB"/>
              <a:t>We can think of a small number of topics as giving us a distant view of main themes in the collection</a:t>
            </a:r>
          </a:p>
          <a:p>
            <a:r>
              <a:rPr lang="en-GB"/>
              <a:t>And a larger number as giving us a closer, more detailed, granular view</a:t>
            </a:r>
          </a:p>
          <a:p>
            <a:r>
              <a:rPr lang="en-GB"/>
              <a:t>I’ve tried to illustrate that by analogy here, with this 2020 US election map</a:t>
            </a:r>
          </a:p>
          <a:p>
            <a:r>
              <a:rPr lang="en-GB"/>
              <a:t>From a distance we see that California and Nevada voted Democrat.</a:t>
            </a:r>
          </a:p>
          <a:p>
            <a:r>
              <a:rPr lang="en-GB"/>
              <a:t>A closer, more granular view shows large blue and red chunks</a:t>
            </a:r>
          </a:p>
          <a:p>
            <a:r>
              <a:rPr lang="en-GB"/>
              <a:t>And eventually a fine-grain view of the vote by individual “units”</a:t>
            </a:r>
          </a:p>
          <a:p>
            <a:endParaRPr lang="en-GB"/>
          </a:p>
          <a:p>
            <a:r>
              <a:rPr lang="en-GB"/>
              <a:t>Similarly, a 500 topic view like the one I brought last time gives a reasonably fine-grained view of the corpus</a:t>
            </a:r>
          </a:p>
          <a:p>
            <a:r>
              <a:rPr lang="en-GB"/>
              <a:t>A 10 topic view gives a very coarse-grained view</a:t>
            </a:r>
          </a:p>
          <a:p>
            <a:r>
              <a:rPr lang="en-GB"/>
              <a:t>And other topic counts sit in the space in-between</a:t>
            </a:r>
          </a:p>
          <a:p>
            <a:endParaRPr lang="en-GB"/>
          </a:p>
          <a:p>
            <a:r>
              <a:rPr lang="en-GB"/>
              <a:t>For a relatively specific search like “material relevant to aging”, we would probably want the more granular models</a:t>
            </a:r>
          </a:p>
          <a:p>
            <a:endParaRPr lang="en-GB"/>
          </a:p>
          <a:p>
            <a:r>
              <a:rPr lang="en-GB"/>
              <a:t>I haven’t counted the number of unique subjects covering your 18</a:t>
            </a:r>
            <a:r>
              <a:rPr lang="en-GB" baseline="30000"/>
              <a:t>th</a:t>
            </a:r>
            <a:r>
              <a:rPr lang="en-GB"/>
              <a:t> century documents, it might be an interesting point of comparison</a:t>
            </a:r>
          </a:p>
        </p:txBody>
      </p:sp>
      <p:sp>
        <p:nvSpPr>
          <p:cNvPr id="4" name="Slide Number Placeholder 3"/>
          <p:cNvSpPr>
            <a:spLocks noGrp="1"/>
          </p:cNvSpPr>
          <p:nvPr>
            <p:ph type="sldNum" sz="quarter" idx="5"/>
          </p:nvPr>
        </p:nvSpPr>
        <p:spPr/>
        <p:txBody>
          <a:bodyPr/>
          <a:lstStyle/>
          <a:p>
            <a:fld id="{E8526699-E148-466C-AFDB-5343868BE4F8}" type="slidenum">
              <a:rPr lang="en-GB" smtClean="0"/>
              <a:t>3</a:t>
            </a:fld>
            <a:endParaRPr lang="en-GB"/>
          </a:p>
        </p:txBody>
      </p:sp>
    </p:spTree>
    <p:extLst>
      <p:ext uri="{BB962C8B-B14F-4D97-AF65-F5344CB8AC3E}">
        <p14:creationId xmlns:p14="http://schemas.microsoft.com/office/powerpoint/2010/main" val="1176824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may have got a bit carried away with word clouds</a:t>
            </a:r>
          </a:p>
          <a:p>
            <a:r>
              <a:rPr lang="en-GB"/>
              <a:t>That’s partly efficiency – having learned how to make them, its easy to stick with them</a:t>
            </a:r>
          </a:p>
          <a:p>
            <a:r>
              <a:rPr lang="en-GB"/>
              <a:t>I do also just like them in some respects, I think they’re quite an intuitive way to show the relative importance of things</a:t>
            </a:r>
          </a:p>
          <a:p>
            <a:r>
              <a:rPr lang="en-GB"/>
              <a:t>But of course they are not perfect for everything</a:t>
            </a:r>
          </a:p>
          <a:p>
            <a:r>
              <a:rPr lang="en-GB"/>
              <a:t>One thing I’d like to consider a bit today is “ways of representing things”</a:t>
            </a:r>
          </a:p>
          <a:p>
            <a:endParaRPr lang="en-GB"/>
          </a:p>
          <a:p>
            <a:r>
              <a:rPr lang="en-GB"/>
              <a:t>So what you see here is a topic represented in 3 clouds:</a:t>
            </a:r>
          </a:p>
          <a:p>
            <a:pPr marL="228600" indent="-228600">
              <a:buAutoNum type="arabicParenR"/>
            </a:pPr>
            <a:r>
              <a:rPr lang="en-GB"/>
              <a:t>Clouds like before, showing the relative importance of words making up the topic</a:t>
            </a:r>
          </a:p>
          <a:p>
            <a:pPr marL="228600" indent="-228600">
              <a:buAutoNum type="arabicParenR"/>
            </a:pPr>
            <a:r>
              <a:rPr lang="en-GB"/>
              <a:t>A subject cloud, showing the relative importance of catalogue subjects in the topic</a:t>
            </a:r>
          </a:p>
          <a:p>
            <a:pPr marL="228600" indent="-228600">
              <a:buAutoNum type="arabicParenR"/>
            </a:pPr>
            <a:r>
              <a:rPr lang="en-GB"/>
              <a:t>A document cloud, showing the most important documents to the topic</a:t>
            </a:r>
          </a:p>
          <a:p>
            <a:pPr marL="228600" indent="-228600">
              <a:buAutoNum type="arabicParenR"/>
            </a:pPr>
            <a:endParaRPr lang="en-GB"/>
          </a:p>
          <a:p>
            <a:pPr marL="0" indent="0">
              <a:buNone/>
            </a:pPr>
            <a:r>
              <a:rPr lang="en-GB"/>
              <a:t>I think I’ve got these clouds showing less important entries than in HaToRI, ie the stuff in very small text</a:t>
            </a:r>
          </a:p>
          <a:p>
            <a:pPr marL="0" indent="0">
              <a:buNone/>
            </a:pPr>
            <a:r>
              <a:rPr lang="en-GB"/>
              <a:t>It may well be that these should be ignored as being below the threshold of significance</a:t>
            </a:r>
          </a:p>
        </p:txBody>
      </p:sp>
      <p:sp>
        <p:nvSpPr>
          <p:cNvPr id="4" name="Slide Number Placeholder 3"/>
          <p:cNvSpPr>
            <a:spLocks noGrp="1"/>
          </p:cNvSpPr>
          <p:nvPr>
            <p:ph type="sldNum" sz="quarter" idx="5"/>
          </p:nvPr>
        </p:nvSpPr>
        <p:spPr/>
        <p:txBody>
          <a:bodyPr/>
          <a:lstStyle/>
          <a:p>
            <a:fld id="{E8526699-E148-466C-AFDB-5343868BE4F8}" type="slidenum">
              <a:rPr lang="en-GB" smtClean="0"/>
              <a:t>4</a:t>
            </a:fld>
            <a:endParaRPr lang="en-GB"/>
          </a:p>
        </p:txBody>
      </p:sp>
    </p:spTree>
    <p:extLst>
      <p:ext uri="{BB962C8B-B14F-4D97-AF65-F5344CB8AC3E}">
        <p14:creationId xmlns:p14="http://schemas.microsoft.com/office/powerpoint/2010/main" val="209026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here you see a topic on the left, and its “subject cloud” on the right</a:t>
            </a:r>
          </a:p>
          <a:p>
            <a:r>
              <a:rPr lang="en-GB"/>
              <a:t>I believe that what I am showing you here are what are called “concepts” in works.json</a:t>
            </a:r>
          </a:p>
          <a:p>
            <a:r>
              <a:rPr lang="en-GB"/>
              <a:t>The size of the subject should be in proportion to the importance of that subject in the topic</a:t>
            </a:r>
          </a:p>
          <a:p>
            <a:pPr marL="171450" indent="-171450">
              <a:buFont typeface="Arial" panose="020B0604020202020204" pitchFamily="34" charset="0"/>
              <a:buChar char="•"/>
            </a:pPr>
            <a:r>
              <a:rPr lang="en-GB"/>
              <a:t>i.e. the amount that subject shows up in books related to the topic</a:t>
            </a:r>
          </a:p>
          <a:p>
            <a:pPr marL="171450" indent="-171450">
              <a:buFont typeface="Arial" panose="020B0604020202020204" pitchFamily="34" charset="0"/>
              <a:buChar char="•"/>
            </a:pPr>
            <a:r>
              <a:rPr lang="en-GB"/>
              <a:t>scaled for the importance of those books</a:t>
            </a:r>
          </a:p>
          <a:p>
            <a:pPr marL="0" indent="0">
              <a:buFont typeface="Arial" panose="020B0604020202020204" pitchFamily="34" charset="0"/>
              <a:buNone/>
            </a:pPr>
            <a:endParaRPr lang="en-GB"/>
          </a:p>
          <a:p>
            <a:r>
              <a:rPr lang="en-GB"/>
              <a:t>The colours do not mean anything, they just make it a bit easier to see multi-word subjects</a:t>
            </a:r>
          </a:p>
          <a:p>
            <a:pPr marL="171450" indent="-171450">
              <a:buFont typeface="Arial" panose="020B0604020202020204" pitchFamily="34" charset="0"/>
              <a:buChar char="•"/>
            </a:pPr>
            <a:r>
              <a:rPr lang="en-GB"/>
              <a:t>I actually find them slightly nauseating, but they do make it a bit easier to read</a:t>
            </a:r>
          </a:p>
          <a:p>
            <a:endParaRPr lang="en-GB"/>
          </a:p>
          <a:p>
            <a:r>
              <a:rPr lang="en-GB"/>
              <a:t>Subjects are also hyperlinks into the catalogue</a:t>
            </a:r>
          </a:p>
          <a:p>
            <a:r>
              <a:rPr lang="en-GB"/>
              <a:t>They will do a search for that subject label in the catalogue</a:t>
            </a:r>
          </a:p>
          <a:p>
            <a:r>
              <a:rPr lang="en-GB"/>
              <a:t>(Not all of the labels work as a catalogue search, I guess probably there’s a way to look based on the ID instead? But it might come down to the different domains of subjects involved.)</a:t>
            </a:r>
          </a:p>
          <a:p>
            <a:r>
              <a:rPr lang="en-GB"/>
              <a:t>As implemented I actually don’t find this helpful for understanding the topic</a:t>
            </a:r>
          </a:p>
          <a:p>
            <a:r>
              <a:rPr lang="en-GB"/>
              <a:t>But it is helpful for using the subject cloud as a jumping off point for exploring the catalogue, which is kind of a different use case</a:t>
            </a:r>
          </a:p>
          <a:p>
            <a:endParaRPr lang="en-GB"/>
          </a:p>
          <a:p>
            <a:r>
              <a:rPr lang="en-GB"/>
              <a:t>Also get a word search for free, in that these images are SVGs, so the text is embedded in them and searchable by normal browser search</a:t>
            </a:r>
          </a:p>
          <a:p>
            <a:endParaRPr lang="en-GB"/>
          </a:p>
          <a:p>
            <a:r>
              <a:rPr lang="en-GB"/>
              <a:t>I do feel like the subjects often “make sense” as a cluster, which is encouraging from a “do these topics point to something meaningful” point of view... though it would be nice if the topics themselves felt more meaningful. This one is case where both the topic and the subject cloud seem to indicate something to do with childbirth.</a:t>
            </a:r>
          </a:p>
        </p:txBody>
      </p:sp>
      <p:sp>
        <p:nvSpPr>
          <p:cNvPr id="4" name="Slide Number Placeholder 3"/>
          <p:cNvSpPr>
            <a:spLocks noGrp="1"/>
          </p:cNvSpPr>
          <p:nvPr>
            <p:ph type="sldNum" sz="quarter" idx="5"/>
          </p:nvPr>
        </p:nvSpPr>
        <p:spPr/>
        <p:txBody>
          <a:bodyPr/>
          <a:lstStyle/>
          <a:p>
            <a:fld id="{E8526699-E148-466C-AFDB-5343868BE4F8}" type="slidenum">
              <a:rPr lang="en-GB" smtClean="0"/>
              <a:t>5</a:t>
            </a:fld>
            <a:endParaRPr lang="en-GB"/>
          </a:p>
        </p:txBody>
      </p:sp>
    </p:spTree>
    <p:extLst>
      <p:ext uri="{BB962C8B-B14F-4D97-AF65-F5344CB8AC3E}">
        <p14:creationId xmlns:p14="http://schemas.microsoft.com/office/powerpoint/2010/main" val="1376786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They’re not all like that</a:t>
            </a:r>
          </a:p>
          <a:p>
            <a:r>
              <a:rPr lang="en-GB"/>
              <a:t>Here is one where the clouds are less clear</a:t>
            </a:r>
          </a:p>
          <a:p>
            <a:r>
              <a:rPr lang="en-GB"/>
              <a:t>The subject cloud seems more or less to be about disease (but has some other things sprinkled in)</a:t>
            </a:r>
          </a:p>
          <a:p>
            <a:r>
              <a:rPr lang="en-GB"/>
              <a:t>The topic cloud seems largely meaningless</a:t>
            </a:r>
          </a:p>
          <a:p>
            <a:endParaRPr lang="en-GB"/>
          </a:p>
          <a:p>
            <a:r>
              <a:rPr lang="en-GB"/>
              <a:t>But on the whole, the subject clouds seem to make sense</a:t>
            </a:r>
          </a:p>
          <a:p>
            <a:r>
              <a:rPr lang="en-GB"/>
              <a:t>Based on the very limited amount of browsing I’ve been able to do</a:t>
            </a:r>
          </a:p>
          <a:p>
            <a:endParaRPr lang="en-GB"/>
          </a:p>
          <a:p>
            <a:r>
              <a:rPr lang="en-GB"/>
              <a:t>That said, I believe humans are good at seeing sense and structure in randomness</a:t>
            </a:r>
          </a:p>
          <a:p>
            <a:r>
              <a:rPr lang="en-GB"/>
              <a:t>And word clouds do seem to invite cherry-picking of apparently related terms</a:t>
            </a:r>
          </a:p>
          <a:p>
            <a:r>
              <a:rPr lang="en-GB"/>
              <a:t>The risk of this may be increased, as I’m showing more of the less-related terms than did the previous clouds</a:t>
            </a:r>
          </a:p>
          <a:p>
            <a:r>
              <a:rPr lang="en-GB"/>
              <a:t>So, as ever, caution</a:t>
            </a:r>
          </a:p>
        </p:txBody>
      </p:sp>
      <p:sp>
        <p:nvSpPr>
          <p:cNvPr id="4" name="Slide Number Placeholder 3"/>
          <p:cNvSpPr>
            <a:spLocks noGrp="1"/>
          </p:cNvSpPr>
          <p:nvPr>
            <p:ph type="sldNum" sz="quarter" idx="5"/>
          </p:nvPr>
        </p:nvSpPr>
        <p:spPr/>
        <p:txBody>
          <a:bodyPr/>
          <a:lstStyle/>
          <a:p>
            <a:fld id="{E8526699-E148-466C-AFDB-5343868BE4F8}" type="slidenum">
              <a:rPr lang="en-GB" smtClean="0"/>
              <a:t>6</a:t>
            </a:fld>
            <a:endParaRPr lang="en-GB"/>
          </a:p>
        </p:txBody>
      </p:sp>
    </p:spTree>
    <p:extLst>
      <p:ext uri="{BB962C8B-B14F-4D97-AF65-F5344CB8AC3E}">
        <p14:creationId xmlns:p14="http://schemas.microsoft.com/office/powerpoint/2010/main" val="1275561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we have the face on Mars and a sneaky person in big boots</a:t>
            </a:r>
          </a:p>
          <a:p>
            <a:r>
              <a:rPr lang="en-GB"/>
              <a:t>And then a more data perspective from a webcomic (XKCD), including:</a:t>
            </a:r>
          </a:p>
          <a:p>
            <a:pPr marL="171450" indent="-171450">
              <a:buFont typeface="Arial" panose="020B0604020202020204" pitchFamily="34" charset="0"/>
              <a:buChar char="•"/>
            </a:pPr>
            <a:r>
              <a:rPr lang="en-GB"/>
              <a:t>You can use maths to tell yourself stories about data by fitting different kinds of line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Or you might, for example, see Rexthor the Dog-Bearer in a random pattern of dots</a:t>
            </a:r>
          </a:p>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E8526699-E148-466C-AFDB-5343868BE4F8}" type="slidenum">
              <a:rPr lang="en-GB" smtClean="0"/>
              <a:t>7</a:t>
            </a:fld>
            <a:endParaRPr lang="en-GB"/>
          </a:p>
        </p:txBody>
      </p:sp>
    </p:spTree>
    <p:extLst>
      <p:ext uri="{BB962C8B-B14F-4D97-AF65-F5344CB8AC3E}">
        <p14:creationId xmlns:p14="http://schemas.microsoft.com/office/powerpoint/2010/main" val="187211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everything has a “concept”.</a:t>
            </a:r>
          </a:p>
          <a:p>
            <a:r>
              <a:rPr lang="en-GB"/>
              <a:t>I did try making that visible in the clouds with a “&lt;no subject&gt;” entry</a:t>
            </a:r>
          </a:p>
          <a:p>
            <a:r>
              <a:rPr lang="en-GB"/>
              <a:t>But that entry often dominated the cloud, which made me worry that the proportions of everything else might be getting thrown off</a:t>
            </a:r>
          </a:p>
          <a:p>
            <a:r>
              <a:rPr lang="en-GB"/>
              <a:t>Which I guess is just an example of the difficulty of representing things “truthfully” or “honestly”, but also “usefully” (which is an approximation tradeoffs in catalogue description have been described to me by a colleague)</a:t>
            </a:r>
          </a:p>
          <a:p>
            <a:r>
              <a:rPr lang="en-GB"/>
              <a:t>I don’t think there were *that* many missing subjects, so I’m a bit curious that it shows up so big... could be a sign of a bug, could be something</a:t>
            </a:r>
            <a:r>
              <a:rPr lang="en-GB" b="1"/>
              <a:t> </a:t>
            </a:r>
            <a:r>
              <a:rPr lang="en-GB" b="0"/>
              <a:t>real</a:t>
            </a:r>
          </a:p>
          <a:p>
            <a:pPr marL="171450" indent="-171450">
              <a:buFont typeface="Arial" panose="020B0604020202020204" pitchFamily="34" charset="0"/>
              <a:buChar char="•"/>
            </a:pPr>
            <a:r>
              <a:rPr lang="en-GB" b="0"/>
              <a:t>I guess there just have to be more “no subjects” than any other single subject for this to be likely to happen</a:t>
            </a:r>
          </a:p>
          <a:p>
            <a:pPr marL="171450" indent="-171450">
              <a:buFont typeface="Arial" panose="020B0604020202020204" pitchFamily="34" charset="0"/>
              <a:buChar char="•"/>
            </a:pPr>
            <a:endParaRPr lang="en-GB" b="0"/>
          </a:p>
          <a:p>
            <a:pPr marL="0" indent="0">
              <a:buFont typeface="Arial" panose="020B0604020202020204" pitchFamily="34" charset="0"/>
              <a:buNone/>
            </a:pPr>
            <a:r>
              <a:rPr lang="en-GB" b="0"/>
              <a:t>(It turned out that there were 1968 docs with no subject – which is a large proportion of 4852 but didn’t surprise the participants.)</a:t>
            </a:r>
            <a:endParaRPr lang="en-GB" b="1"/>
          </a:p>
        </p:txBody>
      </p:sp>
      <p:sp>
        <p:nvSpPr>
          <p:cNvPr id="4" name="Slide Number Placeholder 3"/>
          <p:cNvSpPr>
            <a:spLocks noGrp="1"/>
          </p:cNvSpPr>
          <p:nvPr>
            <p:ph type="sldNum" sz="quarter" idx="5"/>
          </p:nvPr>
        </p:nvSpPr>
        <p:spPr/>
        <p:txBody>
          <a:bodyPr/>
          <a:lstStyle/>
          <a:p>
            <a:fld id="{E8526699-E148-466C-AFDB-5343868BE4F8}" type="slidenum">
              <a:rPr lang="en-GB" smtClean="0"/>
              <a:t>8</a:t>
            </a:fld>
            <a:endParaRPr lang="en-GB"/>
          </a:p>
        </p:txBody>
      </p:sp>
    </p:spTree>
    <p:extLst>
      <p:ext uri="{BB962C8B-B14F-4D97-AF65-F5344CB8AC3E}">
        <p14:creationId xmlns:p14="http://schemas.microsoft.com/office/powerpoint/2010/main" val="3572604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where I feel like clouds stop being helpful</a:t>
            </a:r>
          </a:p>
          <a:p>
            <a:r>
              <a:rPr lang="en-GB"/>
              <a:t>Following the same principle as subjects, but for the documents contributing to the cloud</a:t>
            </a:r>
          </a:p>
          <a:p>
            <a:r>
              <a:rPr lang="en-GB"/>
              <a:t>For one thing, titles are really too long for a cloud</a:t>
            </a:r>
          </a:p>
          <a:p>
            <a:pPr marL="171450" indent="-171450">
              <a:buFont typeface="Arial" panose="020B0604020202020204" pitchFamily="34" charset="0"/>
              <a:buChar char="•"/>
            </a:pPr>
            <a:r>
              <a:rPr lang="en-GB"/>
              <a:t>I’ve removed stopwords from them, and cut them off after so many characters</a:t>
            </a:r>
          </a:p>
          <a:p>
            <a:pPr marL="171450" indent="-171450">
              <a:buFont typeface="Arial" panose="020B0604020202020204" pitchFamily="34" charset="0"/>
              <a:buChar char="•"/>
            </a:pPr>
            <a:r>
              <a:rPr lang="en-GB"/>
              <a:t>But that only helps so much</a:t>
            </a:r>
          </a:p>
          <a:p>
            <a:pPr marL="0" indent="0">
              <a:buFont typeface="Arial" panose="020B0604020202020204" pitchFamily="34" charset="0"/>
              <a:buNone/>
            </a:pPr>
            <a:r>
              <a:rPr lang="en-GB"/>
              <a:t>I find it is harder to take this in as a cloud</a:t>
            </a:r>
          </a:p>
          <a:p>
            <a:pPr marL="0" indent="0">
              <a:buFont typeface="Arial" panose="020B0604020202020204" pitchFamily="34" charset="0"/>
              <a:buNone/>
            </a:pPr>
            <a:r>
              <a:rPr lang="en-GB"/>
              <a:t>And for whatever reason, these clouds don’t tend to show a few dominant texts</a:t>
            </a:r>
          </a:p>
          <a:p>
            <a:pPr marL="0" indent="0">
              <a:buFont typeface="Arial" panose="020B0604020202020204" pitchFamily="34" charset="0"/>
              <a:buNone/>
            </a:pPr>
            <a:r>
              <a:rPr lang="en-GB"/>
              <a:t>So they’re not much help for picking out the most important ones</a:t>
            </a:r>
          </a:p>
          <a:p>
            <a:pPr marL="0" indent="0">
              <a:buFont typeface="Arial" panose="020B0604020202020204" pitchFamily="34" charset="0"/>
              <a:buNone/>
            </a:pPr>
            <a:r>
              <a:rPr lang="en-GB"/>
              <a:t>Perhaps this tells us that topics tends to have a lot of broadly similar contributions</a:t>
            </a:r>
          </a:p>
          <a:p>
            <a:pPr marL="0" indent="0">
              <a:buFont typeface="Arial" panose="020B0604020202020204" pitchFamily="34" charset="0"/>
              <a:buNone/>
            </a:pPr>
            <a:r>
              <a:rPr lang="en-GB"/>
              <a:t>One thing it does sometimes highlight is that a topic is drawing from multiple copies of the same text</a:t>
            </a:r>
          </a:p>
          <a:p>
            <a:pPr marL="171450" indent="-171450">
              <a:buFont typeface="Arial" panose="020B0604020202020204" pitchFamily="34" charset="0"/>
              <a:buChar char="•"/>
            </a:pPr>
            <a:r>
              <a:rPr lang="en-GB"/>
              <a:t>The one on the right seems quite dominated by different copies of a couple of books</a:t>
            </a:r>
          </a:p>
          <a:p>
            <a:pPr marL="0" indent="0">
              <a:buFont typeface="Arial" panose="020B0604020202020204" pitchFamily="34" charset="0"/>
              <a:buNone/>
            </a:pPr>
            <a:r>
              <a:rPr lang="en-GB"/>
              <a:t>But generally, Hatori’s listing of titles seemed more useful</a:t>
            </a:r>
          </a:p>
          <a:p>
            <a:pPr marL="0" indent="0">
              <a:buFont typeface="Arial" panose="020B0604020202020204" pitchFamily="34" charset="0"/>
              <a:buNone/>
            </a:pPr>
            <a:endParaRPr lang="en-GB"/>
          </a:p>
          <a:p>
            <a:r>
              <a:rPr lang="en-GB"/>
              <a:t>I thought a little bit (not much) about why this might be</a:t>
            </a:r>
          </a:p>
          <a:p>
            <a:pPr marL="171450" indent="-171450">
              <a:buFont typeface="Arial" panose="020B0604020202020204" pitchFamily="34" charset="0"/>
              <a:buChar char="•"/>
            </a:pPr>
            <a:r>
              <a:rPr lang="en-GB"/>
              <a:t>A title is a lot to take in compared to a word or short phrase</a:t>
            </a:r>
          </a:p>
          <a:p>
            <a:pPr marL="628650" lvl="1" indent="-171450">
              <a:buFont typeface="Arial" panose="020B0604020202020204" pitchFamily="34" charset="0"/>
              <a:buChar char="•"/>
            </a:pPr>
            <a:r>
              <a:rPr lang="en-GB"/>
              <a:t>Especially an 18</a:t>
            </a:r>
            <a:r>
              <a:rPr lang="en-GB" baseline="30000"/>
              <a:t>th</a:t>
            </a:r>
            <a:r>
              <a:rPr lang="en-GB"/>
              <a:t> century title, even abbreviated</a:t>
            </a:r>
          </a:p>
          <a:p>
            <a:pPr marL="171450" lvl="0" indent="-171450">
              <a:buFont typeface="Arial" panose="020B0604020202020204" pitchFamily="34" charset="0"/>
              <a:buChar char="•"/>
            </a:pPr>
            <a:r>
              <a:rPr lang="en-GB"/>
              <a:t>The lack of differentiation in size means you need to look at the whole thing</a:t>
            </a:r>
          </a:p>
          <a:p>
            <a:pPr marL="171450" lvl="0" indent="-171450">
              <a:buFont typeface="Arial" panose="020B0604020202020204" pitchFamily="34" charset="0"/>
              <a:buChar char="•"/>
            </a:pPr>
            <a:r>
              <a:rPr lang="en-GB"/>
              <a:t>Long things are just hard to fit into a word cloud, geometry-wise</a:t>
            </a:r>
          </a:p>
          <a:p>
            <a:pPr marL="171450" lvl="0" indent="-171450">
              <a:buFont typeface="Arial" panose="020B0604020202020204" pitchFamily="34" charset="0"/>
              <a:buChar char="•"/>
            </a:pPr>
            <a:r>
              <a:rPr lang="en-GB"/>
              <a:t>I wonder if there might be other reasons why a semi-random collection of titles would not necessarily point towards a specific subject</a:t>
            </a:r>
          </a:p>
        </p:txBody>
      </p:sp>
      <p:sp>
        <p:nvSpPr>
          <p:cNvPr id="4" name="Slide Number Placeholder 3"/>
          <p:cNvSpPr>
            <a:spLocks noGrp="1"/>
          </p:cNvSpPr>
          <p:nvPr>
            <p:ph type="sldNum" sz="quarter" idx="5"/>
          </p:nvPr>
        </p:nvSpPr>
        <p:spPr/>
        <p:txBody>
          <a:bodyPr/>
          <a:lstStyle/>
          <a:p>
            <a:fld id="{E8526699-E148-466C-AFDB-5343868BE4F8}" type="slidenum">
              <a:rPr lang="en-GB" smtClean="0"/>
              <a:t>9</a:t>
            </a:fld>
            <a:endParaRPr lang="en-GB"/>
          </a:p>
        </p:txBody>
      </p:sp>
    </p:spTree>
    <p:extLst>
      <p:ext uri="{BB962C8B-B14F-4D97-AF65-F5344CB8AC3E}">
        <p14:creationId xmlns:p14="http://schemas.microsoft.com/office/powerpoint/2010/main" val="3461568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8F2D4-5E9C-ACFE-5B57-34122015E708}"/>
              </a:ext>
            </a:extLst>
          </p:cNvPr>
          <p:cNvSpPr/>
          <p:nvPr userDrawn="1"/>
        </p:nvSpPr>
        <p:spPr>
          <a:xfrm>
            <a:off x="284163" y="284163"/>
            <a:ext cx="11623675" cy="62894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16" name="Picture Placeholder 15">
            <a:extLst>
              <a:ext uri="{FF2B5EF4-FFF2-40B4-BE49-F238E27FC236}">
                <a16:creationId xmlns:a16="http://schemas.microsoft.com/office/drawing/2014/main" id="{9B9AE5C2-A17D-F3B3-334A-BC5E54BAB392}"/>
              </a:ext>
            </a:extLst>
          </p:cNvPr>
          <p:cNvSpPr>
            <a:spLocks noGrp="1"/>
          </p:cNvSpPr>
          <p:nvPr>
            <p:ph type="pic" sz="quarter" idx="10"/>
          </p:nvPr>
        </p:nvSpPr>
        <p:spPr>
          <a:xfrm>
            <a:off x="293691" y="294084"/>
            <a:ext cx="11605415" cy="6271022"/>
          </a:xfrm>
          <a:custGeom>
            <a:avLst/>
            <a:gdLst>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00638 w 11623676"/>
              <a:gd name="connsiteY5" fmla="*/ 6289675 h 6289675"/>
              <a:gd name="connsiteX6" fmla="*/ 5100638 w 11623676"/>
              <a:gd name="connsiteY6" fmla="*/ 2459038 h 6289675"/>
              <a:gd name="connsiteX7" fmla="*/ 0 w 11623676"/>
              <a:gd name="connsiteY7" fmla="*/ 2459038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2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4899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2511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50679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42320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5535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0684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76540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2564 w 11623676"/>
              <a:gd name="connsiteY5" fmla="*/ 6288481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87287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22104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08986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3676" h="6289675">
                <a:moveTo>
                  <a:pt x="0" y="0"/>
                </a:moveTo>
                <a:lnTo>
                  <a:pt x="9921875" y="0"/>
                </a:lnTo>
                <a:lnTo>
                  <a:pt x="9921875" y="1711952"/>
                </a:lnTo>
                <a:lnTo>
                  <a:pt x="11623676" y="1708369"/>
                </a:lnTo>
                <a:lnTo>
                  <a:pt x="11623676" y="6289675"/>
                </a:lnTo>
                <a:lnTo>
                  <a:pt x="5108986" y="6286092"/>
                </a:lnTo>
                <a:cubicBezTo>
                  <a:pt x="5108588" y="5009213"/>
                  <a:pt x="5110576" y="3722782"/>
                  <a:pt x="5110178" y="2445903"/>
                </a:cubicBezTo>
                <a:lnTo>
                  <a:pt x="1193" y="2447096"/>
                </a:lnTo>
                <a:cubicBezTo>
                  <a:pt x="795" y="1631397"/>
                  <a:pt x="398" y="815699"/>
                  <a:pt x="0" y="0"/>
                </a:cubicBezTo>
                <a:close/>
              </a:path>
            </a:pathLst>
          </a:custGeom>
          <a:solidFill>
            <a:schemeClr val="bg1">
              <a:lumMod val="85000"/>
            </a:schemeClr>
          </a:solidFill>
          <a:ln w="19050">
            <a:noFill/>
          </a:ln>
        </p:spPr>
        <p:txBody>
          <a:bodyPr wrap="square">
            <a:noAutofit/>
          </a:bodyPr>
          <a:lstStyle/>
          <a:p>
            <a:r>
              <a:rPr lang="en-GB"/>
              <a:t>Click icon to add picture</a:t>
            </a:r>
          </a:p>
        </p:txBody>
      </p:sp>
      <p:sp>
        <p:nvSpPr>
          <p:cNvPr id="7" name="Rectangle 6">
            <a:extLst>
              <a:ext uri="{FF2B5EF4-FFF2-40B4-BE49-F238E27FC236}">
                <a16:creationId xmlns:a16="http://schemas.microsoft.com/office/drawing/2014/main" id="{287FD12B-4DF0-18D6-1F3C-10055179B50D}"/>
              </a:ext>
            </a:extLst>
          </p:cNvPr>
          <p:cNvSpPr/>
          <p:nvPr userDrawn="1"/>
        </p:nvSpPr>
        <p:spPr>
          <a:xfrm>
            <a:off x="284163" y="2743201"/>
            <a:ext cx="5100637" cy="21457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284163" y="4888922"/>
            <a:ext cx="5100637" cy="168491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568325" y="2743201"/>
            <a:ext cx="4535488" cy="2145722"/>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568324" y="4888922"/>
            <a:ext cx="4535489" cy="1684916"/>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7A72C5D7-9238-6093-13E0-3496077F0885}"/>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1BDD3A87-F94A-5935-C19A-B43B47E4511B}"/>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02DF7797-B46E-8541-F1D2-FFB63E78CCC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07C0DBDD-1BCE-9F03-BF8A-4449C6A7E7E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E8952F56-6955-AEA3-17E3-472E9F76A6D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AEAB4482-B124-8CEC-1998-FD3A3DE8E998}"/>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DB1E9115-CB0A-481C-D7A1-CB98A3DA37F6}"/>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1D08DA13-3031-09FC-A7E1-302616E79A41}"/>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70ED91D8-BF04-DF61-83F0-A2D2B0C7CBDF}"/>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FF3B334-839A-9BAC-C5C8-CCACDA1578AB}"/>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C1BED1B9-E99D-8453-53C2-1AA3250BE03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0C75F0BA-E4DD-6146-DF3E-11895D1BB5C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5AFED7E7-6A25-06E8-5E54-0B501805BA67}"/>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FE27B279-DE0B-8E33-CA7D-B3AA4E2FB431}"/>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CF677E05-356E-B7CF-433C-8A8BEB935A52}"/>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7439665E-8420-B18D-35BC-7A106B0F0411}"/>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B393608-7C32-0CE4-DE4C-6F5D726F54D4}"/>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741854CE-FC37-0776-3C7A-C19E0D1D1558}"/>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C67250D9-E873-CC19-523F-5D9AA67FC2E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0991AB8C-B4C7-9440-B845-B607635CC34A}"/>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DCF5F829-4736-E015-161E-235B4E47DD6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A65A9DE7-9B92-2BA5-7CB9-B5422094253F}"/>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A8F9F389-85D3-C556-3AC6-F0CCF8F2988B}"/>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3D1C1995-EB3B-A5DE-A8F9-B8BCA9AEBDC0}"/>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351514330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1B9C-28C7-BA43-28C9-3915DB6432C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EFC9D83-0712-5C6B-C9AE-4F5F1BED2C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E577F33D-085B-4991-A612-6B2C1B8E443A}"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70238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3D546F-331D-70F6-82AB-B48672903BE3}"/>
              </a:ext>
            </a:extLst>
          </p:cNvPr>
          <p:cNvSpPr>
            <a:spLocks noGrp="1"/>
          </p:cNvSpPr>
          <p:nvPr>
            <p:ph type="pic" sz="quarter" idx="13"/>
          </p:nvPr>
        </p:nvSpPr>
        <p:spPr>
          <a:xfrm>
            <a:off x="295364" y="293532"/>
            <a:ext cx="11606124" cy="5985824"/>
          </a:xfrm>
          <a:solidFill>
            <a:schemeClr val="bg1">
              <a:lumMod val="85000"/>
            </a:schemeClr>
          </a:solidFill>
          <a:ln w="19050">
            <a:noFill/>
            <a:miter lim="800000"/>
          </a:ln>
        </p:spPr>
        <p:txBody>
          <a:bodyPr/>
          <a:lstStyle/>
          <a:p>
            <a:r>
              <a:rPr lang="en-GB"/>
              <a:t>Click icon to add picture</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E577F33D-085B-4991-A612-6B2C1B8E443A}"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Rectangle 1">
            <a:extLst>
              <a:ext uri="{FF2B5EF4-FFF2-40B4-BE49-F238E27FC236}">
                <a16:creationId xmlns:a16="http://schemas.microsoft.com/office/drawing/2014/main" id="{408D6D46-9E7C-7E60-EE3A-7850764988CC}"/>
              </a:ext>
            </a:extLst>
          </p:cNvPr>
          <p:cNvSpPr/>
          <p:nvPr userDrawn="1"/>
        </p:nvSpPr>
        <p:spPr>
          <a:xfrm>
            <a:off x="284163" y="282813"/>
            <a:ext cx="11623675" cy="600527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616577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AE66A8A2-D27B-6B6B-4289-9727E22AD66A}"/>
              </a:ext>
            </a:extLst>
          </p:cNvPr>
          <p:cNvSpPr>
            <a:spLocks noGrp="1"/>
          </p:cNvSpPr>
          <p:nvPr>
            <p:ph type="pic" sz="quarter" idx="13" hasCustomPrompt="1"/>
          </p:nvPr>
        </p:nvSpPr>
        <p:spPr>
          <a:xfrm>
            <a:off x="5103821" y="284164"/>
            <a:ext cx="6804018" cy="6289674"/>
          </a:xfrm>
          <a:solidFill>
            <a:schemeClr val="bg1">
              <a:lumMod val="85000"/>
            </a:schemeClr>
          </a:solidFill>
          <a:ln w="19050">
            <a:solidFill>
              <a:schemeClr val="tx1"/>
            </a:solidFill>
            <a:miter lim="800000"/>
          </a:ln>
        </p:spPr>
        <p:txBody>
          <a:bodyPr/>
          <a:lstStyle>
            <a:lvl1pPr>
              <a:defRPr sz="1200"/>
            </a:lvl1pPr>
          </a:lstStyle>
          <a:p>
            <a:r>
              <a:rPr lang="en-GB" dirty="0"/>
              <a:t>Add picture</a:t>
            </a:r>
            <a:endParaRPr lang="ar-SA" dirty="0"/>
          </a:p>
        </p:txBody>
      </p:sp>
      <p:grpSp>
        <p:nvGrpSpPr>
          <p:cNvPr id="8" name="Group 7">
            <a:extLst>
              <a:ext uri="{FF2B5EF4-FFF2-40B4-BE49-F238E27FC236}">
                <a16:creationId xmlns:a16="http://schemas.microsoft.com/office/drawing/2014/main" id="{F46C68E6-B0B4-B7DE-4890-51CBBCA3D8E9}"/>
              </a:ext>
            </a:extLst>
          </p:cNvPr>
          <p:cNvGrpSpPr>
            <a:grpSpLocks noChangeAspect="1"/>
          </p:cNvGrpSpPr>
          <p:nvPr userDrawn="1"/>
        </p:nvGrpSpPr>
        <p:grpSpPr>
          <a:xfrm>
            <a:off x="284164" y="285488"/>
            <a:ext cx="1701799" cy="1707726"/>
            <a:chOff x="2857500" y="180976"/>
            <a:chExt cx="5924550" cy="5945187"/>
          </a:xfrm>
        </p:grpSpPr>
        <p:sp>
          <p:nvSpPr>
            <p:cNvPr id="9" name="Rectangle 5">
              <a:extLst>
                <a:ext uri="{FF2B5EF4-FFF2-40B4-BE49-F238E27FC236}">
                  <a16:creationId xmlns:a16="http://schemas.microsoft.com/office/drawing/2014/main" id="{902F6D44-B5CE-4B4A-6152-E1E8EEC40CAF}"/>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dirty="0"/>
            </a:p>
          </p:txBody>
        </p:sp>
        <p:sp>
          <p:nvSpPr>
            <p:cNvPr id="10" name="Freeform 7">
              <a:extLst>
                <a:ext uri="{FF2B5EF4-FFF2-40B4-BE49-F238E27FC236}">
                  <a16:creationId xmlns:a16="http://schemas.microsoft.com/office/drawing/2014/main" id="{9541F90E-401A-5671-6D9F-BA2CE43F3E38}"/>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8">
              <a:extLst>
                <a:ext uri="{FF2B5EF4-FFF2-40B4-BE49-F238E27FC236}">
                  <a16:creationId xmlns:a16="http://schemas.microsoft.com/office/drawing/2014/main" id="{995CEE85-CD88-08BF-8C4E-F4AC9E3D512B}"/>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9">
              <a:extLst>
                <a:ext uri="{FF2B5EF4-FFF2-40B4-BE49-F238E27FC236}">
                  <a16:creationId xmlns:a16="http://schemas.microsoft.com/office/drawing/2014/main" id="{9C8E8909-999E-00DB-174D-C30B88E9879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0">
              <a:extLst>
                <a:ext uri="{FF2B5EF4-FFF2-40B4-BE49-F238E27FC236}">
                  <a16:creationId xmlns:a16="http://schemas.microsoft.com/office/drawing/2014/main" id="{5410B60C-27A4-41C9-A91E-1E0E72D293F5}"/>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1">
              <a:extLst>
                <a:ext uri="{FF2B5EF4-FFF2-40B4-BE49-F238E27FC236}">
                  <a16:creationId xmlns:a16="http://schemas.microsoft.com/office/drawing/2014/main" id="{E1218927-E512-8FD9-3CDA-2B2BB57457E5}"/>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2">
              <a:extLst>
                <a:ext uri="{FF2B5EF4-FFF2-40B4-BE49-F238E27FC236}">
                  <a16:creationId xmlns:a16="http://schemas.microsoft.com/office/drawing/2014/main" id="{CFAD24B3-8A1C-067C-62DE-5A3ADBA8070E}"/>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Rectangle 15">
              <a:extLst>
                <a:ext uri="{FF2B5EF4-FFF2-40B4-BE49-F238E27FC236}">
                  <a16:creationId xmlns:a16="http://schemas.microsoft.com/office/drawing/2014/main" id="{819B6EB2-0B98-4AEE-FD19-EF86AE9C466E}"/>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4">
              <a:extLst>
                <a:ext uri="{FF2B5EF4-FFF2-40B4-BE49-F238E27FC236}">
                  <a16:creationId xmlns:a16="http://schemas.microsoft.com/office/drawing/2014/main" id="{FF312EED-F3CB-3CAA-4405-A55D1E572848}"/>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5">
              <a:extLst>
                <a:ext uri="{FF2B5EF4-FFF2-40B4-BE49-F238E27FC236}">
                  <a16:creationId xmlns:a16="http://schemas.microsoft.com/office/drawing/2014/main" id="{84C3CD7F-EF0C-75E0-3857-7D3A4AA0AAF6}"/>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9" name="Freeform 16">
              <a:extLst>
                <a:ext uri="{FF2B5EF4-FFF2-40B4-BE49-F238E27FC236}">
                  <a16:creationId xmlns:a16="http://schemas.microsoft.com/office/drawing/2014/main" id="{A71A4103-897D-EF71-A99D-C34303B157F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0" name="Freeform 17">
              <a:extLst>
                <a:ext uri="{FF2B5EF4-FFF2-40B4-BE49-F238E27FC236}">
                  <a16:creationId xmlns:a16="http://schemas.microsoft.com/office/drawing/2014/main" id="{31238AFE-9A46-BCB4-535E-04E00BFAD91A}"/>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1" name="Freeform 18">
              <a:extLst>
                <a:ext uri="{FF2B5EF4-FFF2-40B4-BE49-F238E27FC236}">
                  <a16:creationId xmlns:a16="http://schemas.microsoft.com/office/drawing/2014/main" id="{52100472-8F64-3D8B-5836-14BB9C79C37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19">
              <a:extLst>
                <a:ext uri="{FF2B5EF4-FFF2-40B4-BE49-F238E27FC236}">
                  <a16:creationId xmlns:a16="http://schemas.microsoft.com/office/drawing/2014/main" id="{19EAF65C-68EA-9A19-EC51-2386AD3141F7}"/>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20">
              <a:extLst>
                <a:ext uri="{FF2B5EF4-FFF2-40B4-BE49-F238E27FC236}">
                  <a16:creationId xmlns:a16="http://schemas.microsoft.com/office/drawing/2014/main" id="{DE6C57C4-50E0-2615-5663-8E5D604864DC}"/>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21">
              <a:extLst>
                <a:ext uri="{FF2B5EF4-FFF2-40B4-BE49-F238E27FC236}">
                  <a16:creationId xmlns:a16="http://schemas.microsoft.com/office/drawing/2014/main" id="{78FE6A5E-448C-987D-DCEB-3CA977D3674B}"/>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Rectangle 22">
              <a:extLst>
                <a:ext uri="{FF2B5EF4-FFF2-40B4-BE49-F238E27FC236}">
                  <a16:creationId xmlns:a16="http://schemas.microsoft.com/office/drawing/2014/main" id="{9CE6EBE6-217D-5332-339F-B43874887EA7}"/>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23">
              <a:extLst>
                <a:ext uri="{FF2B5EF4-FFF2-40B4-BE49-F238E27FC236}">
                  <a16:creationId xmlns:a16="http://schemas.microsoft.com/office/drawing/2014/main" id="{D7301EA0-B33B-1736-4C1E-692BA70F363D}"/>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Freeform 24">
              <a:extLst>
                <a:ext uri="{FF2B5EF4-FFF2-40B4-BE49-F238E27FC236}">
                  <a16:creationId xmlns:a16="http://schemas.microsoft.com/office/drawing/2014/main" id="{C0CDE6CF-DAD5-5741-DB84-AAAF23975743}"/>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25">
              <a:extLst>
                <a:ext uri="{FF2B5EF4-FFF2-40B4-BE49-F238E27FC236}">
                  <a16:creationId xmlns:a16="http://schemas.microsoft.com/office/drawing/2014/main" id="{E4218DBE-5C68-BD56-C53A-8D83C434DAAC}"/>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Line 26">
              <a:extLst>
                <a:ext uri="{FF2B5EF4-FFF2-40B4-BE49-F238E27FC236}">
                  <a16:creationId xmlns:a16="http://schemas.microsoft.com/office/drawing/2014/main" id="{278EACB3-C63D-3DCB-5B8A-5377A21C5087}"/>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30" name="Line 27">
              <a:extLst>
                <a:ext uri="{FF2B5EF4-FFF2-40B4-BE49-F238E27FC236}">
                  <a16:creationId xmlns:a16="http://schemas.microsoft.com/office/drawing/2014/main" id="{21C65632-7628-D68F-999E-5CB3CEB30F0C}"/>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31" name="Line 29">
              <a:extLst>
                <a:ext uri="{FF2B5EF4-FFF2-40B4-BE49-F238E27FC236}">
                  <a16:creationId xmlns:a16="http://schemas.microsoft.com/office/drawing/2014/main" id="{307B27D8-34EB-5EDA-C40C-F285BD638FB1}"/>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84161" y="2551358"/>
            <a:ext cx="4535489" cy="2779175"/>
          </a:xfrm>
        </p:spPr>
        <p:txBody>
          <a:bodyPr anchor="ctr" anchorCtr="0"/>
          <a:lstStyle>
            <a:lvl1pPr>
              <a:defRPr sz="48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84163" y="5567876"/>
            <a:ext cx="4535487" cy="1005962"/>
          </a:xfrm>
        </p:spPr>
        <p:txBody>
          <a:bodyPr anchor="ctr" anchorCtr="0"/>
          <a:lstStyle>
            <a:lvl1pPr marL="0" indent="0">
              <a:buNone/>
              <a:defRPr sz="17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685289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COLOUR">
    <p:bg>
      <p:bgPr>
        <a:solidFill>
          <a:schemeClr val="accent3"/>
        </a:solidFill>
        <a:effectLst/>
      </p:bgPr>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AE66A8A2-D27B-6B6B-4289-9727E22AD66A}"/>
              </a:ext>
            </a:extLst>
          </p:cNvPr>
          <p:cNvSpPr>
            <a:spLocks noGrp="1"/>
          </p:cNvSpPr>
          <p:nvPr>
            <p:ph type="pic" sz="quarter" idx="13" hasCustomPrompt="1"/>
          </p:nvPr>
        </p:nvSpPr>
        <p:spPr>
          <a:xfrm>
            <a:off x="5103821" y="284164"/>
            <a:ext cx="6804018" cy="6289674"/>
          </a:xfrm>
          <a:solidFill>
            <a:schemeClr val="bg1">
              <a:lumMod val="85000"/>
            </a:schemeClr>
          </a:solidFill>
          <a:ln w="19050">
            <a:solidFill>
              <a:schemeClr val="bg1"/>
            </a:solidFill>
            <a:miter lim="800000"/>
          </a:ln>
        </p:spPr>
        <p:txBody>
          <a:bodyPr/>
          <a:lstStyle>
            <a:lvl1pPr>
              <a:defRPr sz="1200"/>
            </a:lvl1pPr>
          </a:lstStyle>
          <a:p>
            <a:r>
              <a:rPr lang="en-GB" dirty="0"/>
              <a:t>Add picture</a:t>
            </a:r>
            <a:endParaRPr lang="ar-SA" dirty="0"/>
          </a:p>
        </p:txBody>
      </p:sp>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84161" y="2551358"/>
            <a:ext cx="4535489" cy="2779175"/>
          </a:xfrm>
        </p:spPr>
        <p:txBody>
          <a:bodyPr anchor="ctr" anchorCtr="0"/>
          <a:lstStyle>
            <a:lvl1pPr>
              <a:defRPr sz="4800">
                <a:solidFill>
                  <a:schemeClr val="bg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84163" y="5567876"/>
            <a:ext cx="4535487" cy="1005962"/>
          </a:xfrm>
        </p:spPr>
        <p:txBody>
          <a:bodyPr anchor="ctr" anchorCtr="0"/>
          <a:lstStyle>
            <a:lvl1pPr marL="0" indent="0">
              <a:buNone/>
              <a:defRPr sz="17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4" name="Group 3">
            <a:extLst>
              <a:ext uri="{FF2B5EF4-FFF2-40B4-BE49-F238E27FC236}">
                <a16:creationId xmlns:a16="http://schemas.microsoft.com/office/drawing/2014/main" id="{B8157823-46B1-B578-E536-49787B572252}"/>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53B26F7A-2DDF-3427-1875-2D59E1BE9466}"/>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99C9F786-8BD9-1EA4-C796-146C0DA0BC7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8">
              <a:extLst>
                <a:ext uri="{FF2B5EF4-FFF2-40B4-BE49-F238E27FC236}">
                  <a16:creationId xmlns:a16="http://schemas.microsoft.com/office/drawing/2014/main" id="{0BB4A127-5C47-B600-59F5-DBC463DEEB60}"/>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9">
              <a:extLst>
                <a:ext uri="{FF2B5EF4-FFF2-40B4-BE49-F238E27FC236}">
                  <a16:creationId xmlns:a16="http://schemas.microsoft.com/office/drawing/2014/main" id="{6F379A8D-C637-5E0F-177D-355BB13576C2}"/>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10">
              <a:extLst>
                <a:ext uri="{FF2B5EF4-FFF2-40B4-BE49-F238E27FC236}">
                  <a16:creationId xmlns:a16="http://schemas.microsoft.com/office/drawing/2014/main" id="{A2A10FD1-62CF-7ACC-52B0-E91079F17AA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11">
              <a:extLst>
                <a:ext uri="{FF2B5EF4-FFF2-40B4-BE49-F238E27FC236}">
                  <a16:creationId xmlns:a16="http://schemas.microsoft.com/office/drawing/2014/main" id="{870366BD-25DA-ED20-63DE-94D786730CD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Freeform 12">
              <a:extLst>
                <a:ext uri="{FF2B5EF4-FFF2-40B4-BE49-F238E27FC236}">
                  <a16:creationId xmlns:a16="http://schemas.microsoft.com/office/drawing/2014/main" id="{3C4EE07C-439B-47EE-AE99-945C986C7BB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Rectangle 13">
              <a:extLst>
                <a:ext uri="{FF2B5EF4-FFF2-40B4-BE49-F238E27FC236}">
                  <a16:creationId xmlns:a16="http://schemas.microsoft.com/office/drawing/2014/main" id="{D965D628-567F-0F48-5365-F8CA3579801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14">
              <a:extLst>
                <a:ext uri="{FF2B5EF4-FFF2-40B4-BE49-F238E27FC236}">
                  <a16:creationId xmlns:a16="http://schemas.microsoft.com/office/drawing/2014/main" id="{BC8B6938-CAA2-B4BC-42D3-0EDD7DDD371A}"/>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15">
              <a:extLst>
                <a:ext uri="{FF2B5EF4-FFF2-40B4-BE49-F238E27FC236}">
                  <a16:creationId xmlns:a16="http://schemas.microsoft.com/office/drawing/2014/main" id="{63E05349-F9DE-8676-036F-30F65E12DC91}"/>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Freeform 16">
              <a:extLst>
                <a:ext uri="{FF2B5EF4-FFF2-40B4-BE49-F238E27FC236}">
                  <a16:creationId xmlns:a16="http://schemas.microsoft.com/office/drawing/2014/main" id="{162B0012-DD11-1EC4-B5C6-3D94856BB0A6}"/>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1" name="Freeform 17">
              <a:extLst>
                <a:ext uri="{FF2B5EF4-FFF2-40B4-BE49-F238E27FC236}">
                  <a16:creationId xmlns:a16="http://schemas.microsoft.com/office/drawing/2014/main" id="{4B8CC901-9B3A-5E16-B327-AA66176F34BD}"/>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2" name="Freeform 18">
              <a:extLst>
                <a:ext uri="{FF2B5EF4-FFF2-40B4-BE49-F238E27FC236}">
                  <a16:creationId xmlns:a16="http://schemas.microsoft.com/office/drawing/2014/main" id="{9AF6DCBC-560C-BC68-9DC2-805FF2351AF4}"/>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97E2E3FC-E609-3679-4150-453D97EE6FC4}"/>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9F4ABEA9-1A81-817C-E534-ABAEE0A9448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F39F663D-863B-95F4-9C8D-A255033CF816}"/>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839E31C3-1121-39D4-C523-AF9278E33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9ABD2C86-02DE-67C1-FF24-6ECA94DBD7BC}"/>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9E88B94F-BDA7-A0B7-062B-23D6737CE162}"/>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6EB3AD21-E91E-06BE-C3F4-81D66268AB62}"/>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50049BF7-8BB5-79CD-67D6-5BE9782E5705}"/>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F1B7649-24BD-FC20-4002-30F99C576E7E}"/>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D0E51BF0-A848-6B99-A1F7-AFF3F5A9DE3C}"/>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3276284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42E055E5-6BDF-87CF-3102-A76BE747142B}"/>
              </a:ext>
            </a:extLst>
          </p:cNvPr>
          <p:cNvSpPr>
            <a:spLocks noGrp="1"/>
          </p:cNvSpPr>
          <p:nvPr>
            <p:ph sz="half" idx="2"/>
          </p:nvPr>
        </p:nvSpPr>
        <p:spPr>
          <a:xfrm>
            <a:off x="6238874" y="1979612"/>
            <a:ext cx="5102225" cy="409416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3949541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11" name="Picture Placeholder 10">
            <a:extLst>
              <a:ext uri="{FF2B5EF4-FFF2-40B4-BE49-F238E27FC236}">
                <a16:creationId xmlns:a16="http://schemas.microsoft.com/office/drawing/2014/main" id="{B8B86A9F-A058-3104-AFD3-5291473D53DC}"/>
              </a:ext>
            </a:extLst>
          </p:cNvPr>
          <p:cNvSpPr>
            <a:spLocks noGrp="1"/>
          </p:cNvSpPr>
          <p:nvPr>
            <p:ph type="pic" sz="quarter" idx="13"/>
          </p:nvPr>
        </p:nvSpPr>
        <p:spPr>
          <a:xfrm>
            <a:off x="6237288" y="1979613"/>
            <a:ext cx="5670550" cy="4094162"/>
          </a:xfrm>
          <a:solidFill>
            <a:schemeClr val="bg1">
              <a:lumMod val="85000"/>
            </a:schemeClr>
          </a:solidFill>
          <a:ln w="19050">
            <a:solidFill>
              <a:schemeClr val="tx1"/>
            </a:solidFill>
            <a:miter lim="800000"/>
          </a:ln>
        </p:spPr>
        <p:txBody>
          <a:bodyPr/>
          <a:lstStyle/>
          <a:p>
            <a:r>
              <a:rPr lang="en-GB"/>
              <a:t>Click icon to add picture</a:t>
            </a:r>
            <a:endParaRPr lang="ar-SA"/>
          </a:p>
        </p:txBody>
      </p:sp>
    </p:spTree>
    <p:extLst>
      <p:ext uri="{BB962C8B-B14F-4D97-AF65-F5344CB8AC3E}">
        <p14:creationId xmlns:p14="http://schemas.microsoft.com/office/powerpoint/2010/main" val="2878699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8AB1-DD1F-B1E0-ECA5-A98D9B637BEC}"/>
              </a:ext>
            </a:extLst>
          </p:cNvPr>
          <p:cNvSpPr>
            <a:spLocks noGrp="1"/>
          </p:cNvSpPr>
          <p:nvPr>
            <p:ph type="title"/>
          </p:nvPr>
        </p:nvSpPr>
        <p:spPr/>
        <p:txBody>
          <a:bodyPr/>
          <a:lstStyle>
            <a:lvl1pPr>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7B18FDB-EF0B-9F7B-2EE6-D8C0511D657B}"/>
              </a:ext>
            </a:extLst>
          </p:cNvPr>
          <p:cNvSpPr>
            <a:spLocks noGrp="1"/>
          </p:cNvSpPr>
          <p:nvPr>
            <p:ph sz="half" idx="1"/>
          </p:nvPr>
        </p:nvSpPr>
        <p:spPr>
          <a:xfrm>
            <a:off x="568325" y="1979613"/>
            <a:ext cx="5102225" cy="40941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8AE17FDA-5DBE-EA76-DFB7-0EE62979B8C9}"/>
              </a:ext>
            </a:extLst>
          </p:cNvPr>
          <p:cNvSpPr>
            <a:spLocks noGrp="1"/>
          </p:cNvSpPr>
          <p:nvPr>
            <p:ph type="dt" sz="half" idx="10"/>
          </p:nvPr>
        </p:nvSpPr>
        <p:spPr/>
        <p:txBody>
          <a:bodyPr/>
          <a:lstStyle/>
          <a:p>
            <a:fld id="{9A935A29-47DC-4489-83DE-C7B8737234C9}" type="datetime1">
              <a:rPr lang="en-GB" smtClean="0"/>
              <a:t>06/06/2025</a:t>
            </a:fld>
            <a:endParaRPr lang="en-GB"/>
          </a:p>
        </p:txBody>
      </p:sp>
      <p:sp>
        <p:nvSpPr>
          <p:cNvPr id="6" name="Footer Placeholder 5">
            <a:extLst>
              <a:ext uri="{FF2B5EF4-FFF2-40B4-BE49-F238E27FC236}">
                <a16:creationId xmlns:a16="http://schemas.microsoft.com/office/drawing/2014/main" id="{203916C8-3C88-EB69-C4B9-DA3F5B09F7F4}"/>
              </a:ext>
            </a:extLst>
          </p:cNvPr>
          <p:cNvSpPr>
            <a:spLocks noGrp="1"/>
          </p:cNvSpPr>
          <p:nvPr>
            <p:ph type="ftr" sz="quarter" idx="11"/>
          </p:nvPr>
        </p:nvSpPr>
        <p:spPr/>
        <p:txBody>
          <a:bodyPr/>
          <a:lstStyle/>
          <a:p>
            <a:r>
              <a:rPr lang="en-GB"/>
              <a:t>Presentation title</a:t>
            </a:r>
          </a:p>
        </p:txBody>
      </p:sp>
      <p:sp>
        <p:nvSpPr>
          <p:cNvPr id="7" name="Slide Number Placeholder 6">
            <a:extLst>
              <a:ext uri="{FF2B5EF4-FFF2-40B4-BE49-F238E27FC236}">
                <a16:creationId xmlns:a16="http://schemas.microsoft.com/office/drawing/2014/main" id="{B4871370-B10E-0FDA-4BBD-9C03664D2A6B}"/>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8" name="Rectangle 7">
            <a:extLst>
              <a:ext uri="{FF2B5EF4-FFF2-40B4-BE49-F238E27FC236}">
                <a16:creationId xmlns:a16="http://schemas.microsoft.com/office/drawing/2014/main" id="{FB38BE68-C697-FF45-F002-6FEB944BE6E3}"/>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9" name="Rectangle 8">
            <a:extLst>
              <a:ext uri="{FF2B5EF4-FFF2-40B4-BE49-F238E27FC236}">
                <a16:creationId xmlns:a16="http://schemas.microsoft.com/office/drawing/2014/main" id="{728F5CA6-F75B-5E9D-2D79-BC8DACC17DBC}"/>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 name="Picture Placeholder 10">
            <a:extLst>
              <a:ext uri="{FF2B5EF4-FFF2-40B4-BE49-F238E27FC236}">
                <a16:creationId xmlns:a16="http://schemas.microsoft.com/office/drawing/2014/main" id="{3DDFB5E0-2DFC-4B2E-965B-B4BCD8298DF1}"/>
              </a:ext>
            </a:extLst>
          </p:cNvPr>
          <p:cNvSpPr>
            <a:spLocks noGrp="1"/>
          </p:cNvSpPr>
          <p:nvPr>
            <p:ph type="pic" sz="quarter" idx="14"/>
          </p:nvPr>
        </p:nvSpPr>
        <p:spPr>
          <a:xfrm>
            <a:off x="9083299" y="4143374"/>
            <a:ext cx="2813825" cy="2134786"/>
          </a:xfrm>
          <a:solidFill>
            <a:schemeClr val="bg1">
              <a:lumMod val="85000"/>
            </a:schemeClr>
          </a:solidFill>
          <a:ln w="19050">
            <a:noFill/>
            <a:miter lim="800000"/>
          </a:ln>
        </p:spPr>
        <p:txBody>
          <a:bodyPr/>
          <a:lstStyle/>
          <a:p>
            <a:r>
              <a:rPr lang="en-GB"/>
              <a:t>Click icon to add picture</a:t>
            </a:r>
            <a:endParaRPr lang="ar-SA" dirty="0"/>
          </a:p>
        </p:txBody>
      </p:sp>
      <p:sp>
        <p:nvSpPr>
          <p:cNvPr id="14" name="Picture Placeholder 10">
            <a:extLst>
              <a:ext uri="{FF2B5EF4-FFF2-40B4-BE49-F238E27FC236}">
                <a16:creationId xmlns:a16="http://schemas.microsoft.com/office/drawing/2014/main" id="{6C431DFB-A461-5D03-7931-BF1121FF540B}"/>
              </a:ext>
            </a:extLst>
          </p:cNvPr>
          <p:cNvSpPr>
            <a:spLocks noGrp="1"/>
          </p:cNvSpPr>
          <p:nvPr>
            <p:ph type="pic" sz="quarter" idx="17"/>
          </p:nvPr>
        </p:nvSpPr>
        <p:spPr>
          <a:xfrm>
            <a:off x="6246806" y="4143374"/>
            <a:ext cx="2818613" cy="2134791"/>
          </a:xfrm>
          <a:solidFill>
            <a:schemeClr val="bg1">
              <a:lumMod val="85000"/>
            </a:schemeClr>
          </a:solidFill>
          <a:ln w="19050">
            <a:noFill/>
            <a:miter lim="800000"/>
          </a:ln>
        </p:spPr>
        <p:txBody>
          <a:bodyPr/>
          <a:lstStyle/>
          <a:p>
            <a:r>
              <a:rPr lang="en-GB"/>
              <a:t>Click icon to add picture</a:t>
            </a:r>
            <a:endParaRPr lang="ar-SA" dirty="0"/>
          </a:p>
        </p:txBody>
      </p:sp>
      <p:sp>
        <p:nvSpPr>
          <p:cNvPr id="15" name="Picture Placeholder 10">
            <a:extLst>
              <a:ext uri="{FF2B5EF4-FFF2-40B4-BE49-F238E27FC236}">
                <a16:creationId xmlns:a16="http://schemas.microsoft.com/office/drawing/2014/main" id="{DA7ED82C-9C67-005D-DB73-0988BD87924A}"/>
              </a:ext>
            </a:extLst>
          </p:cNvPr>
          <p:cNvSpPr>
            <a:spLocks noGrp="1"/>
          </p:cNvSpPr>
          <p:nvPr>
            <p:ph type="pic" sz="quarter" idx="18"/>
          </p:nvPr>
        </p:nvSpPr>
        <p:spPr>
          <a:xfrm>
            <a:off x="9079708" y="1984920"/>
            <a:ext cx="2819398" cy="2141651"/>
          </a:xfrm>
          <a:solidFill>
            <a:schemeClr val="bg1">
              <a:lumMod val="85000"/>
            </a:schemeClr>
          </a:solidFill>
          <a:ln w="19050">
            <a:noFill/>
            <a:miter lim="800000"/>
          </a:ln>
        </p:spPr>
        <p:txBody>
          <a:bodyPr/>
          <a:lstStyle/>
          <a:p>
            <a:r>
              <a:rPr lang="en-GB"/>
              <a:t>Click icon to add picture</a:t>
            </a:r>
            <a:endParaRPr lang="ar-SA" dirty="0"/>
          </a:p>
        </p:txBody>
      </p:sp>
      <p:sp>
        <p:nvSpPr>
          <p:cNvPr id="16" name="Picture Placeholder 10">
            <a:extLst>
              <a:ext uri="{FF2B5EF4-FFF2-40B4-BE49-F238E27FC236}">
                <a16:creationId xmlns:a16="http://schemas.microsoft.com/office/drawing/2014/main" id="{7BEFAB74-8401-ABED-7875-7BFBFA7F15C0}"/>
              </a:ext>
            </a:extLst>
          </p:cNvPr>
          <p:cNvSpPr>
            <a:spLocks noGrp="1"/>
          </p:cNvSpPr>
          <p:nvPr>
            <p:ph type="pic" sz="quarter" idx="19"/>
          </p:nvPr>
        </p:nvSpPr>
        <p:spPr>
          <a:xfrm>
            <a:off x="6246805" y="1990714"/>
            <a:ext cx="2818605" cy="2138373"/>
          </a:xfrm>
          <a:solidFill>
            <a:schemeClr val="bg1">
              <a:lumMod val="85000"/>
            </a:schemeClr>
          </a:solidFill>
          <a:ln w="19050">
            <a:noFill/>
            <a:miter lim="800000"/>
          </a:ln>
        </p:spPr>
        <p:txBody>
          <a:bodyPr/>
          <a:lstStyle/>
          <a:p>
            <a:r>
              <a:rPr lang="en-GB"/>
              <a:t>Click icon to add picture</a:t>
            </a:r>
            <a:endParaRPr lang="ar-SA" dirty="0"/>
          </a:p>
        </p:txBody>
      </p:sp>
      <p:sp>
        <p:nvSpPr>
          <p:cNvPr id="10" name="Rectangle 9">
            <a:extLst>
              <a:ext uri="{FF2B5EF4-FFF2-40B4-BE49-F238E27FC236}">
                <a16:creationId xmlns:a16="http://schemas.microsoft.com/office/drawing/2014/main" id="{F0D37044-1A25-7F23-2AE6-8F36F6AA0A74}"/>
              </a:ext>
            </a:extLst>
          </p:cNvPr>
          <p:cNvSpPr/>
          <p:nvPr userDrawn="1"/>
        </p:nvSpPr>
        <p:spPr>
          <a:xfrm>
            <a:off x="6237288" y="1979613"/>
            <a:ext cx="5670550" cy="430847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cxnSp>
        <p:nvCxnSpPr>
          <p:cNvPr id="12" name="Straight Connector 11">
            <a:extLst>
              <a:ext uri="{FF2B5EF4-FFF2-40B4-BE49-F238E27FC236}">
                <a16:creationId xmlns:a16="http://schemas.microsoft.com/office/drawing/2014/main" id="{6136FB94-C62E-7176-5EDA-552E393D48B3}"/>
              </a:ext>
            </a:extLst>
          </p:cNvPr>
          <p:cNvCxnSpPr/>
          <p:nvPr userDrawn="1"/>
        </p:nvCxnSpPr>
        <p:spPr>
          <a:xfrm>
            <a:off x="6237288" y="4136503"/>
            <a:ext cx="56598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7EE593-0632-5488-E1FA-6EF4C641EF77}"/>
              </a:ext>
            </a:extLst>
          </p:cNvPr>
          <p:cNvCxnSpPr>
            <a:cxnSpLocks/>
            <a:stCxn id="10" idx="2"/>
          </p:cNvCxnSpPr>
          <p:nvPr userDrawn="1"/>
        </p:nvCxnSpPr>
        <p:spPr>
          <a:xfrm flipV="1">
            <a:off x="9072563" y="1979613"/>
            <a:ext cx="0" cy="430847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68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45CD-6256-41A7-E67A-EF2EDF3D02C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5BB6803-07B6-8079-63FE-F4B73515527E}"/>
              </a:ext>
            </a:extLst>
          </p:cNvPr>
          <p:cNvSpPr>
            <a:spLocks noGrp="1"/>
          </p:cNvSpPr>
          <p:nvPr>
            <p:ph type="dt" sz="half" idx="10"/>
          </p:nvPr>
        </p:nvSpPr>
        <p:spPr/>
        <p:txBody>
          <a:bodyPr/>
          <a:lstStyle/>
          <a:p>
            <a:fld id="{BC2235EB-81F6-483A-AB39-80DAEB510D04}" type="datetime1">
              <a:rPr lang="en-GB" smtClean="0"/>
              <a:t>06/06/2025</a:t>
            </a:fld>
            <a:endParaRPr lang="en-GB"/>
          </a:p>
        </p:txBody>
      </p:sp>
      <p:sp>
        <p:nvSpPr>
          <p:cNvPr id="4" name="Footer Placeholder 3">
            <a:extLst>
              <a:ext uri="{FF2B5EF4-FFF2-40B4-BE49-F238E27FC236}">
                <a16:creationId xmlns:a16="http://schemas.microsoft.com/office/drawing/2014/main" id="{83CA35C4-D814-B397-CB71-57A6467BE415}"/>
              </a:ext>
            </a:extLst>
          </p:cNvPr>
          <p:cNvSpPr>
            <a:spLocks noGrp="1"/>
          </p:cNvSpPr>
          <p:nvPr>
            <p:ph type="ftr" sz="quarter" idx="11"/>
          </p:nvPr>
        </p:nvSpPr>
        <p:spPr/>
        <p:txBody>
          <a:bodyPr/>
          <a:lstStyle/>
          <a:p>
            <a:r>
              <a:rPr lang="en-GB"/>
              <a:t>Presentation title</a:t>
            </a:r>
          </a:p>
        </p:txBody>
      </p:sp>
      <p:sp>
        <p:nvSpPr>
          <p:cNvPr id="5" name="Slide Number Placeholder 4">
            <a:extLst>
              <a:ext uri="{FF2B5EF4-FFF2-40B4-BE49-F238E27FC236}">
                <a16:creationId xmlns:a16="http://schemas.microsoft.com/office/drawing/2014/main" id="{842681B7-F071-B8D7-BF7A-19DBFB9AEF06}"/>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6" name="Rectangle 5">
            <a:extLst>
              <a:ext uri="{FF2B5EF4-FFF2-40B4-BE49-F238E27FC236}">
                <a16:creationId xmlns:a16="http://schemas.microsoft.com/office/drawing/2014/main" id="{888181FC-45C0-3583-20F9-E7E02F757295}"/>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7" name="Rectangle 6">
            <a:extLst>
              <a:ext uri="{FF2B5EF4-FFF2-40B4-BE49-F238E27FC236}">
                <a16:creationId xmlns:a16="http://schemas.microsoft.com/office/drawing/2014/main" id="{FDFB1CD1-28EA-6C68-B3FA-806759A41647}"/>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07624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7A8E4-96B6-6241-B76F-EBA6D814ABAB}"/>
              </a:ext>
            </a:extLst>
          </p:cNvPr>
          <p:cNvSpPr>
            <a:spLocks noGrp="1"/>
          </p:cNvSpPr>
          <p:nvPr>
            <p:ph type="dt" sz="half" idx="10"/>
          </p:nvPr>
        </p:nvSpPr>
        <p:spPr/>
        <p:txBody>
          <a:bodyPr/>
          <a:lstStyle/>
          <a:p>
            <a:fld id="{AC8157E3-3AC2-4888-9458-3799CE658DD3}" type="datetime1">
              <a:rPr lang="en-GB" smtClean="0"/>
              <a:t>06/06/2025</a:t>
            </a:fld>
            <a:endParaRPr lang="en-GB"/>
          </a:p>
        </p:txBody>
      </p:sp>
      <p:sp>
        <p:nvSpPr>
          <p:cNvPr id="3" name="Footer Placeholder 2">
            <a:extLst>
              <a:ext uri="{FF2B5EF4-FFF2-40B4-BE49-F238E27FC236}">
                <a16:creationId xmlns:a16="http://schemas.microsoft.com/office/drawing/2014/main" id="{2DC0E854-5BE6-1BFE-FC5C-06632F373997}"/>
              </a:ext>
            </a:extLst>
          </p:cNvPr>
          <p:cNvSpPr>
            <a:spLocks noGrp="1"/>
          </p:cNvSpPr>
          <p:nvPr>
            <p:ph type="ftr" sz="quarter" idx="11"/>
          </p:nvPr>
        </p:nvSpPr>
        <p:spPr/>
        <p:txBody>
          <a:bodyPr/>
          <a:lstStyle/>
          <a:p>
            <a:r>
              <a:rPr lang="en-GB"/>
              <a:t>Presentation title</a:t>
            </a:r>
          </a:p>
        </p:txBody>
      </p:sp>
      <p:sp>
        <p:nvSpPr>
          <p:cNvPr id="4" name="Slide Number Placeholder 3">
            <a:extLst>
              <a:ext uri="{FF2B5EF4-FFF2-40B4-BE49-F238E27FC236}">
                <a16:creationId xmlns:a16="http://schemas.microsoft.com/office/drawing/2014/main" id="{ACE64029-FBD4-433D-983D-AD7838B426AC}"/>
              </a:ext>
            </a:extLst>
          </p:cNvPr>
          <p:cNvSpPr>
            <a:spLocks noGrp="1"/>
          </p:cNvSpPr>
          <p:nvPr>
            <p:ph type="sldNum" sz="quarter" idx="12"/>
          </p:nvPr>
        </p:nvSpPr>
        <p:spPr>
          <a:xfrm>
            <a:off x="11084719" y="6271316"/>
            <a:ext cx="520344" cy="299925"/>
          </a:xfrm>
          <a:prstGeom prst="rect">
            <a:avLst/>
          </a:prstGeom>
        </p:spPr>
        <p:txBody>
          <a:bodyPr/>
          <a:lstStyle/>
          <a:p>
            <a:fld id="{255DAFDF-2EF6-44FB-8AA4-C1E9B7563AAC}" type="slidenum">
              <a:rPr lang="en-GB" smtClean="0"/>
              <a:t>‹#›</a:t>
            </a:fld>
            <a:endParaRPr lang="en-GB"/>
          </a:p>
        </p:txBody>
      </p:sp>
      <p:sp>
        <p:nvSpPr>
          <p:cNvPr id="5" name="Rectangle 4">
            <a:extLst>
              <a:ext uri="{FF2B5EF4-FFF2-40B4-BE49-F238E27FC236}">
                <a16:creationId xmlns:a16="http://schemas.microsoft.com/office/drawing/2014/main" id="{A03D6DC5-1A1B-1CB9-66E4-95AE77391F58}"/>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BF5578B3-6385-4DCC-1239-3F66F3DF4385}"/>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2001299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268538" y="1988624"/>
            <a:ext cx="9639300" cy="1752103"/>
          </a:xfrm>
        </p:spPr>
        <p:txBody>
          <a:bodyPr anchor="ctr" anchorCtr="0"/>
          <a:lstStyle>
            <a:lvl1pPr>
              <a:defRPr sz="8000">
                <a:solidFill>
                  <a:schemeClr val="tx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268538" y="3740727"/>
            <a:ext cx="4819650" cy="2833111"/>
          </a:xfrm>
        </p:spPr>
        <p:txBody>
          <a:bodyPr anchor="b" anchorCtr="0"/>
          <a:lstStyle>
            <a:lvl1pPr marL="0" indent="0">
              <a:spcAft>
                <a:spcPts val="0"/>
              </a:spcAft>
              <a:buNone/>
              <a:defRPr sz="16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8" name="Text Placeholder 2">
            <a:extLst>
              <a:ext uri="{FF2B5EF4-FFF2-40B4-BE49-F238E27FC236}">
                <a16:creationId xmlns:a16="http://schemas.microsoft.com/office/drawing/2014/main" id="{9DB1C131-7A60-313B-7C9D-C0F70E185FEE}"/>
              </a:ext>
            </a:extLst>
          </p:cNvPr>
          <p:cNvSpPr>
            <a:spLocks noGrp="1"/>
          </p:cNvSpPr>
          <p:nvPr>
            <p:ph type="body" idx="10"/>
          </p:nvPr>
        </p:nvSpPr>
        <p:spPr>
          <a:xfrm>
            <a:off x="7370763" y="3740726"/>
            <a:ext cx="4537075" cy="2833111"/>
          </a:xfrm>
        </p:spPr>
        <p:txBody>
          <a:bodyPr anchor="b" anchorCtr="0"/>
          <a:lstStyle>
            <a:lvl1pPr marL="0" indent="0">
              <a:spcAft>
                <a:spcPts val="0"/>
              </a:spcAft>
              <a:buNone/>
              <a:defRPr sz="1600">
                <a:solidFill>
                  <a:schemeClr val="tx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9" name="Group 8">
            <a:extLst>
              <a:ext uri="{FF2B5EF4-FFF2-40B4-BE49-F238E27FC236}">
                <a16:creationId xmlns:a16="http://schemas.microsoft.com/office/drawing/2014/main" id="{1D4CAC8A-258A-7CC1-D475-76181326D931}"/>
              </a:ext>
            </a:extLst>
          </p:cNvPr>
          <p:cNvGrpSpPr>
            <a:grpSpLocks noChangeAspect="1"/>
          </p:cNvGrpSpPr>
          <p:nvPr userDrawn="1"/>
        </p:nvGrpSpPr>
        <p:grpSpPr>
          <a:xfrm>
            <a:off x="284164" y="285488"/>
            <a:ext cx="1701799" cy="1707726"/>
            <a:chOff x="2857500" y="180976"/>
            <a:chExt cx="5924550" cy="5945187"/>
          </a:xfrm>
        </p:grpSpPr>
        <p:sp>
          <p:nvSpPr>
            <p:cNvPr id="10" name="Rectangle 5">
              <a:extLst>
                <a:ext uri="{FF2B5EF4-FFF2-40B4-BE49-F238E27FC236}">
                  <a16:creationId xmlns:a16="http://schemas.microsoft.com/office/drawing/2014/main" id="{26C79A3B-3DDB-A243-55B1-5D5843CB7DD1}"/>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dirty="0"/>
            </a:p>
          </p:txBody>
        </p:sp>
        <p:sp>
          <p:nvSpPr>
            <p:cNvPr id="11" name="Freeform 7">
              <a:extLst>
                <a:ext uri="{FF2B5EF4-FFF2-40B4-BE49-F238E27FC236}">
                  <a16:creationId xmlns:a16="http://schemas.microsoft.com/office/drawing/2014/main" id="{298CA268-7D4A-11C5-72F8-389DD1FDA4F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8">
              <a:extLst>
                <a:ext uri="{FF2B5EF4-FFF2-40B4-BE49-F238E27FC236}">
                  <a16:creationId xmlns:a16="http://schemas.microsoft.com/office/drawing/2014/main" id="{746D8360-5BCD-F883-3B73-4B4A252205C3}"/>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9">
              <a:extLst>
                <a:ext uri="{FF2B5EF4-FFF2-40B4-BE49-F238E27FC236}">
                  <a16:creationId xmlns:a16="http://schemas.microsoft.com/office/drawing/2014/main" id="{4751150D-9C27-5C53-F325-B51B787A983B}"/>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0">
              <a:extLst>
                <a:ext uri="{FF2B5EF4-FFF2-40B4-BE49-F238E27FC236}">
                  <a16:creationId xmlns:a16="http://schemas.microsoft.com/office/drawing/2014/main" id="{734584F1-966C-0E17-57BD-CE7248B6D28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1">
              <a:extLst>
                <a:ext uri="{FF2B5EF4-FFF2-40B4-BE49-F238E27FC236}">
                  <a16:creationId xmlns:a16="http://schemas.microsoft.com/office/drawing/2014/main" id="{F968CF18-2801-1B0E-B705-548E6322897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2">
              <a:extLst>
                <a:ext uri="{FF2B5EF4-FFF2-40B4-BE49-F238E27FC236}">
                  <a16:creationId xmlns:a16="http://schemas.microsoft.com/office/drawing/2014/main" id="{F7F45756-23F8-67E1-91E8-525E9076ED54}"/>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Rectangle 16">
              <a:extLst>
                <a:ext uri="{FF2B5EF4-FFF2-40B4-BE49-F238E27FC236}">
                  <a16:creationId xmlns:a16="http://schemas.microsoft.com/office/drawing/2014/main" id="{0D500F3F-AEB5-3007-4654-56B46ED18AC3}"/>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4">
              <a:extLst>
                <a:ext uri="{FF2B5EF4-FFF2-40B4-BE49-F238E27FC236}">
                  <a16:creationId xmlns:a16="http://schemas.microsoft.com/office/drawing/2014/main" id="{2A81F7FC-8C43-FDDC-EC1D-50321B172AD6}"/>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9" name="Freeform 15">
              <a:extLst>
                <a:ext uri="{FF2B5EF4-FFF2-40B4-BE49-F238E27FC236}">
                  <a16:creationId xmlns:a16="http://schemas.microsoft.com/office/drawing/2014/main" id="{2A9D0F6D-EC85-36E6-C26C-BEE9A5DFFA6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0" name="Freeform 16">
              <a:extLst>
                <a:ext uri="{FF2B5EF4-FFF2-40B4-BE49-F238E27FC236}">
                  <a16:creationId xmlns:a16="http://schemas.microsoft.com/office/drawing/2014/main" id="{31100587-D0EE-9B68-9629-53AC64094A78}"/>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1" name="Freeform 17">
              <a:extLst>
                <a:ext uri="{FF2B5EF4-FFF2-40B4-BE49-F238E27FC236}">
                  <a16:creationId xmlns:a16="http://schemas.microsoft.com/office/drawing/2014/main" id="{675D2FB3-3D5C-F67B-81FD-CD98BEA18D6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18">
              <a:extLst>
                <a:ext uri="{FF2B5EF4-FFF2-40B4-BE49-F238E27FC236}">
                  <a16:creationId xmlns:a16="http://schemas.microsoft.com/office/drawing/2014/main" id="{5F14C21D-671B-49B7-0B99-B12764547929}"/>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19">
              <a:extLst>
                <a:ext uri="{FF2B5EF4-FFF2-40B4-BE49-F238E27FC236}">
                  <a16:creationId xmlns:a16="http://schemas.microsoft.com/office/drawing/2014/main" id="{C22706C5-87E7-F51B-C946-E6B12C7BF50D}"/>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20">
              <a:extLst>
                <a:ext uri="{FF2B5EF4-FFF2-40B4-BE49-F238E27FC236}">
                  <a16:creationId xmlns:a16="http://schemas.microsoft.com/office/drawing/2014/main" id="{48822B0B-8302-3B35-3A35-AC8CA9F563F8}"/>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21">
              <a:extLst>
                <a:ext uri="{FF2B5EF4-FFF2-40B4-BE49-F238E27FC236}">
                  <a16:creationId xmlns:a16="http://schemas.microsoft.com/office/drawing/2014/main" id="{5892B384-3AC3-8C6C-086A-00DE448DA8F0}"/>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Rectangle 22">
              <a:extLst>
                <a:ext uri="{FF2B5EF4-FFF2-40B4-BE49-F238E27FC236}">
                  <a16:creationId xmlns:a16="http://schemas.microsoft.com/office/drawing/2014/main" id="{E91CE416-3E99-26DE-67D9-EFC753927F1B}"/>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Freeform 23">
              <a:extLst>
                <a:ext uri="{FF2B5EF4-FFF2-40B4-BE49-F238E27FC236}">
                  <a16:creationId xmlns:a16="http://schemas.microsoft.com/office/drawing/2014/main" id="{255D5249-9DE4-7A13-4AB7-5BA55465C4E9}"/>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24">
              <a:extLst>
                <a:ext uri="{FF2B5EF4-FFF2-40B4-BE49-F238E27FC236}">
                  <a16:creationId xmlns:a16="http://schemas.microsoft.com/office/drawing/2014/main" id="{4A3DF61D-855C-FA3B-4919-C020FB7199CC}"/>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25">
              <a:extLst>
                <a:ext uri="{FF2B5EF4-FFF2-40B4-BE49-F238E27FC236}">
                  <a16:creationId xmlns:a16="http://schemas.microsoft.com/office/drawing/2014/main" id="{02450BF3-6C97-803E-BD17-2D704FF7CFEE}"/>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Line 26">
              <a:extLst>
                <a:ext uri="{FF2B5EF4-FFF2-40B4-BE49-F238E27FC236}">
                  <a16:creationId xmlns:a16="http://schemas.microsoft.com/office/drawing/2014/main" id="{53D90B3F-49BB-F15B-B01E-34C711CC8CD1}"/>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31" name="Line 27">
              <a:extLst>
                <a:ext uri="{FF2B5EF4-FFF2-40B4-BE49-F238E27FC236}">
                  <a16:creationId xmlns:a16="http://schemas.microsoft.com/office/drawing/2014/main" id="{B4F6B749-BCDB-978C-EE04-BB7514391287}"/>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3" name="Line 29">
              <a:extLst>
                <a:ext uri="{FF2B5EF4-FFF2-40B4-BE49-F238E27FC236}">
                  <a16:creationId xmlns:a16="http://schemas.microsoft.com/office/drawing/2014/main" id="{1197B21A-F913-EF70-4E61-EA7AAB899433}"/>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429159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UR">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4C9706-0E21-8831-C490-E4BDD203002D}"/>
              </a:ext>
            </a:extLst>
          </p:cNvPr>
          <p:cNvSpPr/>
          <p:nvPr userDrawn="1"/>
        </p:nvSpPr>
        <p:spPr>
          <a:xfrm>
            <a:off x="284163" y="2743201"/>
            <a:ext cx="5100637" cy="214572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3C13EAB-931E-CA81-D81E-894CF048E314}"/>
              </a:ext>
            </a:extLst>
          </p:cNvPr>
          <p:cNvSpPr/>
          <p:nvPr userDrawn="1"/>
        </p:nvSpPr>
        <p:spPr>
          <a:xfrm>
            <a:off x="284163" y="4888922"/>
            <a:ext cx="5100637" cy="168491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568325" y="2743201"/>
            <a:ext cx="4535488" cy="2145721"/>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568324" y="4888920"/>
            <a:ext cx="4535489" cy="1684917"/>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7A72C5D7-9238-6093-13E0-3496077F0885}"/>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1BDD3A87-F94A-5935-C19A-B43B47E4511B}"/>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02DF7797-B46E-8541-F1D2-FFB63E78CCC2}"/>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07C0DBDD-1BCE-9F03-BF8A-4449C6A7E7E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E8952F56-6955-AEA3-17E3-472E9F76A6D5}"/>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AEAB4482-B124-8CEC-1998-FD3A3DE8E998}"/>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DB1E9115-CB0A-481C-D7A1-CB98A3DA37F6}"/>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1D08DA13-3031-09FC-A7E1-302616E79A41}"/>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70ED91D8-BF04-DF61-83F0-A2D2B0C7CBDF}"/>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FF3B334-839A-9BAC-C5C8-CCACDA1578AB}"/>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C1BED1B9-E99D-8453-53C2-1AA3250BE03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0C75F0BA-E4DD-6146-DF3E-11895D1BB5C0}"/>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5AFED7E7-6A25-06E8-5E54-0B501805BA67}"/>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FE27B279-DE0B-8E33-CA7D-B3AA4E2FB431}"/>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CF677E05-356E-B7CF-433C-8A8BEB935A52}"/>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7439665E-8420-B18D-35BC-7A106B0F0411}"/>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B393608-7C32-0CE4-DE4C-6F5D726F54D4}"/>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741854CE-FC37-0776-3C7A-C19E0D1D1558}"/>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C67250D9-E873-CC19-523F-5D9AA67FC2E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0991AB8C-B4C7-9440-B845-B607635CC34A}"/>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DCF5F829-4736-E015-161E-235B4E47DD6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A65A9DE7-9B92-2BA5-7CB9-B5422094253F}"/>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A8F9F389-85D3-C556-3AC6-F0CCF8F2988B}"/>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3D1C1995-EB3B-A5DE-A8F9-B8BCA9AEBDC0}"/>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7" name="Picture Placeholder 15">
            <a:extLst>
              <a:ext uri="{FF2B5EF4-FFF2-40B4-BE49-F238E27FC236}">
                <a16:creationId xmlns:a16="http://schemas.microsoft.com/office/drawing/2014/main" id="{5D1D2216-D7DA-7473-E185-646FAE57E4DD}"/>
              </a:ext>
            </a:extLst>
          </p:cNvPr>
          <p:cNvSpPr>
            <a:spLocks noGrp="1"/>
          </p:cNvSpPr>
          <p:nvPr>
            <p:ph type="pic" sz="quarter" idx="10"/>
          </p:nvPr>
        </p:nvSpPr>
        <p:spPr>
          <a:xfrm>
            <a:off x="293691" y="294084"/>
            <a:ext cx="11605415" cy="6271022"/>
          </a:xfrm>
          <a:custGeom>
            <a:avLst/>
            <a:gdLst>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00638 w 11623676"/>
              <a:gd name="connsiteY5" fmla="*/ 6289675 h 6289675"/>
              <a:gd name="connsiteX6" fmla="*/ 5100638 w 11623676"/>
              <a:gd name="connsiteY6" fmla="*/ 2459038 h 6289675"/>
              <a:gd name="connsiteX7" fmla="*/ 0 w 11623676"/>
              <a:gd name="connsiteY7" fmla="*/ 2459038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2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4899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2511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00638 w 11623676"/>
              <a:gd name="connsiteY6" fmla="*/ 2459038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50679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22103 w 11623676"/>
              <a:gd name="connsiteY6" fmla="*/ 2442320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0 w 11623676"/>
              <a:gd name="connsiteY7" fmla="*/ 2459038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0478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5535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4787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0684 w 11623676"/>
              <a:gd name="connsiteY2" fmla="*/ 1713147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0178 w 11623676"/>
              <a:gd name="connsiteY5" fmla="*/ 6286093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76540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2564 w 11623676"/>
              <a:gd name="connsiteY5" fmla="*/ 6288481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11371 w 11623676"/>
              <a:gd name="connsiteY5" fmla="*/ 6287287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22104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 name="connsiteX0" fmla="*/ 0 w 11623676"/>
              <a:gd name="connsiteY0" fmla="*/ 0 h 6289675"/>
              <a:gd name="connsiteX1" fmla="*/ 9921875 w 11623676"/>
              <a:gd name="connsiteY1" fmla="*/ 0 h 6289675"/>
              <a:gd name="connsiteX2" fmla="*/ 9921875 w 11623676"/>
              <a:gd name="connsiteY2" fmla="*/ 1711952 h 6289675"/>
              <a:gd name="connsiteX3" fmla="*/ 11623676 w 11623676"/>
              <a:gd name="connsiteY3" fmla="*/ 1708369 h 6289675"/>
              <a:gd name="connsiteX4" fmla="*/ 11623676 w 11623676"/>
              <a:gd name="connsiteY4" fmla="*/ 6289675 h 6289675"/>
              <a:gd name="connsiteX5" fmla="*/ 5108986 w 11623676"/>
              <a:gd name="connsiteY5" fmla="*/ 6286092 h 6289675"/>
              <a:gd name="connsiteX6" fmla="*/ 5110178 w 11623676"/>
              <a:gd name="connsiteY6" fmla="*/ 2445903 h 6289675"/>
              <a:gd name="connsiteX7" fmla="*/ 1193 w 11623676"/>
              <a:gd name="connsiteY7" fmla="*/ 2447096 h 6289675"/>
              <a:gd name="connsiteX8" fmla="*/ 0 w 11623676"/>
              <a:gd name="connsiteY8" fmla="*/ 0 h 628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23676" h="6289675">
                <a:moveTo>
                  <a:pt x="0" y="0"/>
                </a:moveTo>
                <a:lnTo>
                  <a:pt x="9921875" y="0"/>
                </a:lnTo>
                <a:lnTo>
                  <a:pt x="9921875" y="1711952"/>
                </a:lnTo>
                <a:lnTo>
                  <a:pt x="11623676" y="1708369"/>
                </a:lnTo>
                <a:lnTo>
                  <a:pt x="11623676" y="6289675"/>
                </a:lnTo>
                <a:lnTo>
                  <a:pt x="5108986" y="6286092"/>
                </a:lnTo>
                <a:cubicBezTo>
                  <a:pt x="5108588" y="5009213"/>
                  <a:pt x="5110576" y="3722782"/>
                  <a:pt x="5110178" y="2445903"/>
                </a:cubicBezTo>
                <a:lnTo>
                  <a:pt x="1193" y="2447096"/>
                </a:lnTo>
                <a:cubicBezTo>
                  <a:pt x="795" y="1631397"/>
                  <a:pt x="398" y="815699"/>
                  <a:pt x="0" y="0"/>
                </a:cubicBezTo>
                <a:close/>
              </a:path>
            </a:pathLst>
          </a:custGeom>
          <a:solidFill>
            <a:schemeClr val="bg1">
              <a:lumMod val="85000"/>
            </a:schemeClr>
          </a:solidFill>
          <a:ln w="19050">
            <a:noFill/>
          </a:ln>
        </p:spPr>
        <p:txBody>
          <a:bodyPr wrap="square">
            <a:noAutofit/>
          </a:bodyPr>
          <a:lstStyle/>
          <a:p>
            <a:r>
              <a:rPr lang="en-GB"/>
              <a:t>Click icon to add picture</a:t>
            </a:r>
          </a:p>
        </p:txBody>
      </p:sp>
      <p:sp>
        <p:nvSpPr>
          <p:cNvPr id="8" name="Rectangle 7">
            <a:extLst>
              <a:ext uri="{FF2B5EF4-FFF2-40B4-BE49-F238E27FC236}">
                <a16:creationId xmlns:a16="http://schemas.microsoft.com/office/drawing/2014/main" id="{0B326486-07F2-F8C4-B204-670628C876A5}"/>
              </a:ext>
            </a:extLst>
          </p:cNvPr>
          <p:cNvSpPr/>
          <p:nvPr userDrawn="1"/>
        </p:nvSpPr>
        <p:spPr>
          <a:xfrm>
            <a:off x="284163" y="284163"/>
            <a:ext cx="11623675" cy="628967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75670557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 COLOU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E53A-EE10-B927-7EBC-DEFB0AD84C4F}"/>
              </a:ext>
            </a:extLst>
          </p:cNvPr>
          <p:cNvSpPr>
            <a:spLocks noGrp="1"/>
          </p:cNvSpPr>
          <p:nvPr>
            <p:ph type="title"/>
          </p:nvPr>
        </p:nvSpPr>
        <p:spPr>
          <a:xfrm>
            <a:off x="2268538" y="1988624"/>
            <a:ext cx="9639300" cy="1752103"/>
          </a:xfrm>
        </p:spPr>
        <p:txBody>
          <a:bodyPr anchor="ctr" anchorCtr="0"/>
          <a:lstStyle>
            <a:lvl1pPr>
              <a:defRPr sz="8000">
                <a:solidFill>
                  <a:schemeClr val="bg1"/>
                </a:solidFill>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40676A5D-DF62-4168-36D0-117351E6A37E}"/>
              </a:ext>
            </a:extLst>
          </p:cNvPr>
          <p:cNvSpPr>
            <a:spLocks noGrp="1"/>
          </p:cNvSpPr>
          <p:nvPr>
            <p:ph type="body" idx="1"/>
          </p:nvPr>
        </p:nvSpPr>
        <p:spPr>
          <a:xfrm>
            <a:off x="2268538" y="3740727"/>
            <a:ext cx="4819650" cy="2833111"/>
          </a:xfrm>
        </p:spPr>
        <p:txBody>
          <a:bodyPr anchor="b" anchorCtr="0"/>
          <a:lstStyle>
            <a:lvl1pPr marL="0" indent="0">
              <a:spcAft>
                <a:spcPts val="0"/>
              </a:spcAft>
              <a:buNone/>
              <a:defRPr sz="16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grpSp>
        <p:nvGrpSpPr>
          <p:cNvPr id="4" name="Group 3">
            <a:extLst>
              <a:ext uri="{FF2B5EF4-FFF2-40B4-BE49-F238E27FC236}">
                <a16:creationId xmlns:a16="http://schemas.microsoft.com/office/drawing/2014/main" id="{B8157823-46B1-B578-E536-49787B572252}"/>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53B26F7A-2DDF-3427-1875-2D59E1BE9466}"/>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99C9F786-8BD9-1EA4-C796-146C0DA0BC7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8">
              <a:extLst>
                <a:ext uri="{FF2B5EF4-FFF2-40B4-BE49-F238E27FC236}">
                  <a16:creationId xmlns:a16="http://schemas.microsoft.com/office/drawing/2014/main" id="{0BB4A127-5C47-B600-59F5-DBC463DEEB60}"/>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9">
              <a:extLst>
                <a:ext uri="{FF2B5EF4-FFF2-40B4-BE49-F238E27FC236}">
                  <a16:creationId xmlns:a16="http://schemas.microsoft.com/office/drawing/2014/main" id="{6F379A8D-C637-5E0F-177D-355BB13576C2}"/>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10">
              <a:extLst>
                <a:ext uri="{FF2B5EF4-FFF2-40B4-BE49-F238E27FC236}">
                  <a16:creationId xmlns:a16="http://schemas.microsoft.com/office/drawing/2014/main" id="{A2A10FD1-62CF-7ACC-52B0-E91079F17AA0}"/>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11">
              <a:extLst>
                <a:ext uri="{FF2B5EF4-FFF2-40B4-BE49-F238E27FC236}">
                  <a16:creationId xmlns:a16="http://schemas.microsoft.com/office/drawing/2014/main" id="{870366BD-25DA-ED20-63DE-94D786730CD9}"/>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Freeform 12">
              <a:extLst>
                <a:ext uri="{FF2B5EF4-FFF2-40B4-BE49-F238E27FC236}">
                  <a16:creationId xmlns:a16="http://schemas.microsoft.com/office/drawing/2014/main" id="{3C4EE07C-439B-47EE-AE99-945C986C7BB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Rectangle 13">
              <a:extLst>
                <a:ext uri="{FF2B5EF4-FFF2-40B4-BE49-F238E27FC236}">
                  <a16:creationId xmlns:a16="http://schemas.microsoft.com/office/drawing/2014/main" id="{D965D628-567F-0F48-5365-F8CA3579801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14">
              <a:extLst>
                <a:ext uri="{FF2B5EF4-FFF2-40B4-BE49-F238E27FC236}">
                  <a16:creationId xmlns:a16="http://schemas.microsoft.com/office/drawing/2014/main" id="{BC8B6938-CAA2-B4BC-42D3-0EDD7DDD371A}"/>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15">
              <a:extLst>
                <a:ext uri="{FF2B5EF4-FFF2-40B4-BE49-F238E27FC236}">
                  <a16:creationId xmlns:a16="http://schemas.microsoft.com/office/drawing/2014/main" id="{63E05349-F9DE-8676-036F-30F65E12DC91}"/>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Freeform 16">
              <a:extLst>
                <a:ext uri="{FF2B5EF4-FFF2-40B4-BE49-F238E27FC236}">
                  <a16:creationId xmlns:a16="http://schemas.microsoft.com/office/drawing/2014/main" id="{162B0012-DD11-1EC4-B5C6-3D94856BB0A6}"/>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1" name="Freeform 17">
              <a:extLst>
                <a:ext uri="{FF2B5EF4-FFF2-40B4-BE49-F238E27FC236}">
                  <a16:creationId xmlns:a16="http://schemas.microsoft.com/office/drawing/2014/main" id="{4B8CC901-9B3A-5E16-B327-AA66176F34BD}"/>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2" name="Freeform 18">
              <a:extLst>
                <a:ext uri="{FF2B5EF4-FFF2-40B4-BE49-F238E27FC236}">
                  <a16:creationId xmlns:a16="http://schemas.microsoft.com/office/drawing/2014/main" id="{9AF6DCBC-560C-BC68-9DC2-805FF2351AF4}"/>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97E2E3FC-E609-3679-4150-453D97EE6FC4}"/>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9F4ABEA9-1A81-817C-E534-ABAEE0A9448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F39F663D-863B-95F4-9C8D-A255033CF816}"/>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839E31C3-1121-39D4-C523-AF9278E33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9ABD2C86-02DE-67C1-FF24-6ECA94DBD7BC}"/>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9E88B94F-BDA7-A0B7-062B-23D6737CE162}"/>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6EB3AD21-E91E-06BE-C3F4-81D66268AB62}"/>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50049BF7-8BB5-79CD-67D6-5BE9782E5705}"/>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F1B7649-24BD-FC20-4002-30F99C576E7E}"/>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D0E51BF0-A848-6B99-A1F7-AFF3F5A9DE3C}"/>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8" name="Text Placeholder 2">
            <a:extLst>
              <a:ext uri="{FF2B5EF4-FFF2-40B4-BE49-F238E27FC236}">
                <a16:creationId xmlns:a16="http://schemas.microsoft.com/office/drawing/2014/main" id="{9DB1C131-7A60-313B-7C9D-C0F70E185FEE}"/>
              </a:ext>
            </a:extLst>
          </p:cNvPr>
          <p:cNvSpPr>
            <a:spLocks noGrp="1"/>
          </p:cNvSpPr>
          <p:nvPr>
            <p:ph type="body" idx="10"/>
          </p:nvPr>
        </p:nvSpPr>
        <p:spPr>
          <a:xfrm>
            <a:off x="7370763" y="3740726"/>
            <a:ext cx="4537075" cy="2833111"/>
          </a:xfrm>
        </p:spPr>
        <p:txBody>
          <a:bodyPr anchor="b" anchorCtr="0"/>
          <a:lstStyle>
            <a:lvl1pPr marL="0" indent="0">
              <a:spcAft>
                <a:spcPts val="0"/>
              </a:spcAft>
              <a:buNone/>
              <a:defRPr sz="1600">
                <a:solidFill>
                  <a:schemeClr val="bg1"/>
                </a:solidFill>
                <a:latin typeface="Roboto Mono" pitchFamily="2" charset="0"/>
                <a:ea typeface="Roboto Mono"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4085715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Multi">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A480832-174C-35BC-4416-D5822CCEC351}"/>
              </a:ext>
            </a:extLst>
          </p:cNvPr>
          <p:cNvSpPr/>
          <p:nvPr userDrawn="1"/>
        </p:nvSpPr>
        <p:spPr>
          <a:xfrm>
            <a:off x="284164" y="3380330"/>
            <a:ext cx="4535486" cy="31889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19" name="Rectangle 18">
            <a:extLst>
              <a:ext uri="{FF2B5EF4-FFF2-40B4-BE49-F238E27FC236}">
                <a16:creationId xmlns:a16="http://schemas.microsoft.com/office/drawing/2014/main" id="{94C59E5E-7B64-C1D3-70AC-CBDA05AB5E92}"/>
              </a:ext>
            </a:extLst>
          </p:cNvPr>
          <p:cNvSpPr/>
          <p:nvPr userDrawn="1"/>
        </p:nvSpPr>
        <p:spPr>
          <a:xfrm>
            <a:off x="4816474" y="284163"/>
            <a:ext cx="7088187" cy="407999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7" name="Rectangle 6">
            <a:extLst>
              <a:ext uri="{FF2B5EF4-FFF2-40B4-BE49-F238E27FC236}">
                <a16:creationId xmlns:a16="http://schemas.microsoft.com/office/drawing/2014/main" id="{287FD12B-4DF0-18D6-1F3C-10055179B50D}"/>
              </a:ext>
            </a:extLst>
          </p:cNvPr>
          <p:cNvSpPr/>
          <p:nvPr userDrawn="1"/>
        </p:nvSpPr>
        <p:spPr>
          <a:xfrm>
            <a:off x="1985963" y="1991916"/>
            <a:ext cx="7653337" cy="290604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4819650" y="4899425"/>
            <a:ext cx="852487"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268539" y="1990447"/>
            <a:ext cx="5953124" cy="1704535"/>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268539" y="3694982"/>
            <a:ext cx="5670550" cy="1229709"/>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0" name="Rectangle 49">
            <a:extLst>
              <a:ext uri="{FF2B5EF4-FFF2-40B4-BE49-F238E27FC236}">
                <a16:creationId xmlns:a16="http://schemas.microsoft.com/office/drawing/2014/main" id="{B3BF3560-3CD1-0B64-03EA-D256199991D0}"/>
              </a:ext>
            </a:extLst>
          </p:cNvPr>
          <p:cNvSpPr/>
          <p:nvPr userDrawn="1"/>
        </p:nvSpPr>
        <p:spPr>
          <a:xfrm>
            <a:off x="5672137" y="4899425"/>
            <a:ext cx="847725"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1" name="Rectangle 50">
            <a:extLst>
              <a:ext uri="{FF2B5EF4-FFF2-40B4-BE49-F238E27FC236}">
                <a16:creationId xmlns:a16="http://schemas.microsoft.com/office/drawing/2014/main" id="{3170E404-5E3C-3FBF-484E-C38B7B8B1201}"/>
              </a:ext>
            </a:extLst>
          </p:cNvPr>
          <p:cNvSpPr/>
          <p:nvPr userDrawn="1"/>
        </p:nvSpPr>
        <p:spPr>
          <a:xfrm>
            <a:off x="6523038" y="4899425"/>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2" name="Rectangle 51">
            <a:extLst>
              <a:ext uri="{FF2B5EF4-FFF2-40B4-BE49-F238E27FC236}">
                <a16:creationId xmlns:a16="http://schemas.microsoft.com/office/drawing/2014/main" id="{1A999DE3-E86C-A102-47F6-4FACE3E8D029}"/>
              </a:ext>
            </a:extLst>
          </p:cNvPr>
          <p:cNvSpPr/>
          <p:nvPr userDrawn="1"/>
        </p:nvSpPr>
        <p:spPr>
          <a:xfrm>
            <a:off x="7373938" y="4899425"/>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C9233BE1-3AEE-3BAE-81BA-7A0BC2CE4544}"/>
              </a:ext>
            </a:extLst>
          </p:cNvPr>
          <p:cNvSpPr/>
          <p:nvPr userDrawn="1"/>
        </p:nvSpPr>
        <p:spPr>
          <a:xfrm>
            <a:off x="11056937" y="4894481"/>
            <a:ext cx="847725"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7" name="Rectangle 66">
            <a:extLst>
              <a:ext uri="{FF2B5EF4-FFF2-40B4-BE49-F238E27FC236}">
                <a16:creationId xmlns:a16="http://schemas.microsoft.com/office/drawing/2014/main" id="{11F208DE-5B9E-F53C-1FF3-5BB6E64F20AD}"/>
              </a:ext>
            </a:extLst>
          </p:cNvPr>
          <p:cNvSpPr/>
          <p:nvPr userDrawn="1"/>
        </p:nvSpPr>
        <p:spPr>
          <a:xfrm>
            <a:off x="11056937" y="4365625"/>
            <a:ext cx="847726"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grpSp>
        <p:nvGrpSpPr>
          <p:cNvPr id="4" name="Group 3">
            <a:extLst>
              <a:ext uri="{FF2B5EF4-FFF2-40B4-BE49-F238E27FC236}">
                <a16:creationId xmlns:a16="http://schemas.microsoft.com/office/drawing/2014/main" id="{DD37211B-D966-CAD1-1700-8AED7E93093D}"/>
              </a:ext>
            </a:extLst>
          </p:cNvPr>
          <p:cNvGrpSpPr>
            <a:grpSpLocks noChangeAspect="1"/>
          </p:cNvGrpSpPr>
          <p:nvPr userDrawn="1"/>
        </p:nvGrpSpPr>
        <p:grpSpPr>
          <a:xfrm>
            <a:off x="284164" y="285488"/>
            <a:ext cx="1701799" cy="1707726"/>
            <a:chOff x="2857500" y="180976"/>
            <a:chExt cx="5924550" cy="5945187"/>
          </a:xfrm>
        </p:grpSpPr>
        <p:sp>
          <p:nvSpPr>
            <p:cNvPr id="5" name="Rectangle 5">
              <a:extLst>
                <a:ext uri="{FF2B5EF4-FFF2-40B4-BE49-F238E27FC236}">
                  <a16:creationId xmlns:a16="http://schemas.microsoft.com/office/drawing/2014/main" id="{D6A08A39-B4E8-114F-EB40-8851D8DFED3A}"/>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D9697553-8DD0-82F1-2FCE-9419C278B55E}"/>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8">
              <a:extLst>
                <a:ext uri="{FF2B5EF4-FFF2-40B4-BE49-F238E27FC236}">
                  <a16:creationId xmlns:a16="http://schemas.microsoft.com/office/drawing/2014/main" id="{FAE76616-2DF2-F2F4-CCAA-23CD3A0D71B9}"/>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0" name="Freeform 9">
              <a:extLst>
                <a:ext uri="{FF2B5EF4-FFF2-40B4-BE49-F238E27FC236}">
                  <a16:creationId xmlns:a16="http://schemas.microsoft.com/office/drawing/2014/main" id="{64338178-4AF6-DDFA-DA3B-F2AD69D44CE4}"/>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10">
              <a:extLst>
                <a:ext uri="{FF2B5EF4-FFF2-40B4-BE49-F238E27FC236}">
                  <a16:creationId xmlns:a16="http://schemas.microsoft.com/office/drawing/2014/main" id="{15189A9E-3CC7-FD5B-BAE3-419ADF4CC36B}"/>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1">
              <a:extLst>
                <a:ext uri="{FF2B5EF4-FFF2-40B4-BE49-F238E27FC236}">
                  <a16:creationId xmlns:a16="http://schemas.microsoft.com/office/drawing/2014/main" id="{139C5A9C-EE7E-9A46-B17E-16881651F02D}"/>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2">
              <a:extLst>
                <a:ext uri="{FF2B5EF4-FFF2-40B4-BE49-F238E27FC236}">
                  <a16:creationId xmlns:a16="http://schemas.microsoft.com/office/drawing/2014/main" id="{FA3E2A20-BEB5-D11C-FF3C-229019B8820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Rectangle 13">
              <a:extLst>
                <a:ext uri="{FF2B5EF4-FFF2-40B4-BE49-F238E27FC236}">
                  <a16:creationId xmlns:a16="http://schemas.microsoft.com/office/drawing/2014/main" id="{A88D7C30-DA42-19B8-3A40-B2FB0F763069}"/>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4">
              <a:extLst>
                <a:ext uri="{FF2B5EF4-FFF2-40B4-BE49-F238E27FC236}">
                  <a16:creationId xmlns:a16="http://schemas.microsoft.com/office/drawing/2014/main" id="{AFAC99C6-EC4B-A647-3BE6-351A0C3E9303}"/>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5">
              <a:extLst>
                <a:ext uri="{FF2B5EF4-FFF2-40B4-BE49-F238E27FC236}">
                  <a16:creationId xmlns:a16="http://schemas.microsoft.com/office/drawing/2014/main" id="{7ADA210B-1468-3929-5D4F-912251EE4797}"/>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6">
              <a:extLst>
                <a:ext uri="{FF2B5EF4-FFF2-40B4-BE49-F238E27FC236}">
                  <a16:creationId xmlns:a16="http://schemas.microsoft.com/office/drawing/2014/main" id="{22965A62-D4A6-C2C2-8AB3-F97CFE7E09AD}"/>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7">
              <a:extLst>
                <a:ext uri="{FF2B5EF4-FFF2-40B4-BE49-F238E27FC236}">
                  <a16:creationId xmlns:a16="http://schemas.microsoft.com/office/drawing/2014/main" id="{E2DCB34C-DCD9-2ECA-34A9-F3E3A5BB63D6}"/>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8">
              <a:extLst>
                <a:ext uri="{FF2B5EF4-FFF2-40B4-BE49-F238E27FC236}">
                  <a16:creationId xmlns:a16="http://schemas.microsoft.com/office/drawing/2014/main" id="{D6209FA1-7F40-0F8C-4F66-B5A3642A1AC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19">
              <a:extLst>
                <a:ext uri="{FF2B5EF4-FFF2-40B4-BE49-F238E27FC236}">
                  <a16:creationId xmlns:a16="http://schemas.microsoft.com/office/drawing/2014/main" id="{A4CDF550-343F-735D-4BD3-07CD5E3EFAC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0">
              <a:extLst>
                <a:ext uri="{FF2B5EF4-FFF2-40B4-BE49-F238E27FC236}">
                  <a16:creationId xmlns:a16="http://schemas.microsoft.com/office/drawing/2014/main" id="{562334CE-E8F5-2EF9-EA7E-DB45D564D790}"/>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Freeform 21">
              <a:extLst>
                <a:ext uri="{FF2B5EF4-FFF2-40B4-BE49-F238E27FC236}">
                  <a16:creationId xmlns:a16="http://schemas.microsoft.com/office/drawing/2014/main" id="{7C3CD0E1-B45F-4539-F663-5BFA2E9F0AC7}"/>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Rectangle 22">
              <a:extLst>
                <a:ext uri="{FF2B5EF4-FFF2-40B4-BE49-F238E27FC236}">
                  <a16:creationId xmlns:a16="http://schemas.microsoft.com/office/drawing/2014/main" id="{28841D95-B838-DAAD-D890-A4292C96FD70}"/>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3">
              <a:extLst>
                <a:ext uri="{FF2B5EF4-FFF2-40B4-BE49-F238E27FC236}">
                  <a16:creationId xmlns:a16="http://schemas.microsoft.com/office/drawing/2014/main" id="{B8771829-5C32-9034-E57A-C54C07936B0D}"/>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4">
              <a:extLst>
                <a:ext uri="{FF2B5EF4-FFF2-40B4-BE49-F238E27FC236}">
                  <a16:creationId xmlns:a16="http://schemas.microsoft.com/office/drawing/2014/main" id="{B100799E-E80A-A868-5436-C95E167C74FD}"/>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3" name="Freeform 25">
              <a:extLst>
                <a:ext uri="{FF2B5EF4-FFF2-40B4-BE49-F238E27FC236}">
                  <a16:creationId xmlns:a16="http://schemas.microsoft.com/office/drawing/2014/main" id="{E8A89A4D-6E93-3FD0-51D2-CD53099FD693}"/>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4" name="Line 26">
              <a:extLst>
                <a:ext uri="{FF2B5EF4-FFF2-40B4-BE49-F238E27FC236}">
                  <a16:creationId xmlns:a16="http://schemas.microsoft.com/office/drawing/2014/main" id="{ECB6FD65-BDA5-1FDA-20A5-F3CF86A88F52}"/>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5" name="Line 27">
              <a:extLst>
                <a:ext uri="{FF2B5EF4-FFF2-40B4-BE49-F238E27FC236}">
                  <a16:creationId xmlns:a16="http://schemas.microsoft.com/office/drawing/2014/main" id="{E1EA3153-9349-B100-DB6E-B1FADC356C04}"/>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7" name="Line 29">
              <a:extLst>
                <a:ext uri="{FF2B5EF4-FFF2-40B4-BE49-F238E27FC236}">
                  <a16:creationId xmlns:a16="http://schemas.microsoft.com/office/drawing/2014/main" id="{0C224180-ADEA-BD85-7011-388A3920DB10}"/>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61" name="Picture Placeholder 60">
            <a:extLst>
              <a:ext uri="{FF2B5EF4-FFF2-40B4-BE49-F238E27FC236}">
                <a16:creationId xmlns:a16="http://schemas.microsoft.com/office/drawing/2014/main" id="{BB9D3A98-8646-8C9F-E446-5125661EB843}"/>
              </a:ext>
            </a:extLst>
          </p:cNvPr>
          <p:cNvSpPr>
            <a:spLocks noGrp="1"/>
          </p:cNvSpPr>
          <p:nvPr>
            <p:ph type="pic" sz="quarter" idx="10" hasCustomPrompt="1"/>
          </p:nvPr>
        </p:nvSpPr>
        <p:spPr>
          <a:xfrm>
            <a:off x="4826078" y="295534"/>
            <a:ext cx="7071387" cy="4059238"/>
          </a:xfrm>
          <a:custGeom>
            <a:avLst/>
            <a:gdLst>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11985 w 7077341"/>
              <a:gd name="connsiteY5" fmla="*/ 3638911 h 4081859"/>
              <a:gd name="connsiteX6" fmla="*/ 4811985 w 7077341"/>
              <a:gd name="connsiteY6" fmla="*/ 1707754 h 4081859"/>
              <a:gd name="connsiteX7" fmla="*/ 0 w 7077341"/>
              <a:gd name="connsiteY7" fmla="*/ 1707754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79850 w 7077341"/>
              <a:gd name="connsiteY5" fmla="*/ 3635339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66754 w 7077341"/>
              <a:gd name="connsiteY6" fmla="*/ 1661320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39291 w 7077341"/>
              <a:gd name="connsiteY7" fmla="*/ 1674417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8334 w 7077341"/>
              <a:gd name="connsiteY7" fmla="*/ 1711326 h 4081859"/>
              <a:gd name="connsiteX8" fmla="*/ 0 w 7077341"/>
              <a:gd name="connsiteY8" fmla="*/ 0 h 4081859"/>
              <a:gd name="connsiteX0" fmla="*/ 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0 w 7069007"/>
              <a:gd name="connsiteY8" fmla="*/ 23813 h 4081859"/>
              <a:gd name="connsiteX0" fmla="*/ 5953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5953 w 7069007"/>
              <a:gd name="connsiteY8" fmla="*/ 23813 h 4081859"/>
              <a:gd name="connsiteX0" fmla="*/ 119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1190 w 7069007"/>
              <a:gd name="connsiteY8" fmla="*/ 23813 h 4081859"/>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3908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37958 w 7069007"/>
              <a:gd name="connsiteY3" fmla="*/ 4059237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7816"/>
              <a:gd name="connsiteY0" fmla="*/ 2382 h 4060428"/>
              <a:gd name="connsiteX1" fmla="*/ 7067816 w 7067816"/>
              <a:gd name="connsiteY1" fmla="*/ 0 h 4060428"/>
              <a:gd name="connsiteX2" fmla="*/ 7064244 w 7067816"/>
              <a:gd name="connsiteY2" fmla="*/ 4060428 h 4060428"/>
              <a:gd name="connsiteX3" fmla="*/ 6237958 w 7067816"/>
              <a:gd name="connsiteY3" fmla="*/ 4059237 h 4060428"/>
              <a:gd name="connsiteX4" fmla="*/ 6239148 w 7067816"/>
              <a:gd name="connsiteY4" fmla="*/ 3621052 h 4060428"/>
              <a:gd name="connsiteX5" fmla="*/ 4822700 w 7067816"/>
              <a:gd name="connsiteY5" fmla="*/ 3619861 h 4060428"/>
              <a:gd name="connsiteX6" fmla="*/ 4822701 w 7067816"/>
              <a:gd name="connsiteY6" fmla="*/ 1688705 h 4060428"/>
              <a:gd name="connsiteX7" fmla="*/ 0 w 7067816"/>
              <a:gd name="connsiteY7" fmla="*/ 1689895 h 4060428"/>
              <a:gd name="connsiteX8" fmla="*/ 1190 w 7067816"/>
              <a:gd name="connsiteY8" fmla="*/ 2382 h 4060428"/>
              <a:gd name="connsiteX0" fmla="*/ 1190 w 7069253"/>
              <a:gd name="connsiteY0" fmla="*/ 2382 h 4061619"/>
              <a:gd name="connsiteX1" fmla="*/ 7067816 w 7069253"/>
              <a:gd name="connsiteY1" fmla="*/ 0 h 4061619"/>
              <a:gd name="connsiteX2" fmla="*/ 7069007 w 7069253"/>
              <a:gd name="connsiteY2" fmla="*/ 4061619 h 4061619"/>
              <a:gd name="connsiteX3" fmla="*/ 6237958 w 7069253"/>
              <a:gd name="connsiteY3" fmla="*/ 4059237 h 4061619"/>
              <a:gd name="connsiteX4" fmla="*/ 6239148 w 7069253"/>
              <a:gd name="connsiteY4" fmla="*/ 3621052 h 4061619"/>
              <a:gd name="connsiteX5" fmla="*/ 4822700 w 7069253"/>
              <a:gd name="connsiteY5" fmla="*/ 3619861 h 4061619"/>
              <a:gd name="connsiteX6" fmla="*/ 4822701 w 7069253"/>
              <a:gd name="connsiteY6" fmla="*/ 1688705 h 4061619"/>
              <a:gd name="connsiteX7" fmla="*/ 0 w 7069253"/>
              <a:gd name="connsiteY7" fmla="*/ 1689895 h 4061619"/>
              <a:gd name="connsiteX8" fmla="*/ 1190 w 7069253"/>
              <a:gd name="connsiteY8" fmla="*/ 2382 h 4061619"/>
              <a:gd name="connsiteX0" fmla="*/ 1190 w 7069090"/>
              <a:gd name="connsiteY0" fmla="*/ 2382 h 4061619"/>
              <a:gd name="connsiteX1" fmla="*/ 7059482 w 7069090"/>
              <a:gd name="connsiteY1" fmla="*/ 0 h 4061619"/>
              <a:gd name="connsiteX2" fmla="*/ 7069007 w 7069090"/>
              <a:gd name="connsiteY2" fmla="*/ 4061619 h 4061619"/>
              <a:gd name="connsiteX3" fmla="*/ 6237958 w 7069090"/>
              <a:gd name="connsiteY3" fmla="*/ 4059237 h 4061619"/>
              <a:gd name="connsiteX4" fmla="*/ 6239148 w 7069090"/>
              <a:gd name="connsiteY4" fmla="*/ 3621052 h 4061619"/>
              <a:gd name="connsiteX5" fmla="*/ 4822700 w 7069090"/>
              <a:gd name="connsiteY5" fmla="*/ 3619861 h 4061619"/>
              <a:gd name="connsiteX6" fmla="*/ 4822701 w 7069090"/>
              <a:gd name="connsiteY6" fmla="*/ 1688705 h 4061619"/>
              <a:gd name="connsiteX7" fmla="*/ 0 w 7069090"/>
              <a:gd name="connsiteY7" fmla="*/ 1689895 h 4061619"/>
              <a:gd name="connsiteX8" fmla="*/ 1190 w 7069090"/>
              <a:gd name="connsiteY8" fmla="*/ 2382 h 4061619"/>
              <a:gd name="connsiteX0" fmla="*/ 1190 w 7070197"/>
              <a:gd name="connsiteY0" fmla="*/ 5954 h 4065191"/>
              <a:gd name="connsiteX1" fmla="*/ 7070197 w 7070197"/>
              <a:gd name="connsiteY1" fmla="*/ 0 h 4065191"/>
              <a:gd name="connsiteX2" fmla="*/ 7069007 w 7070197"/>
              <a:gd name="connsiteY2" fmla="*/ 4065191 h 4065191"/>
              <a:gd name="connsiteX3" fmla="*/ 6237958 w 7070197"/>
              <a:gd name="connsiteY3" fmla="*/ 4062809 h 4065191"/>
              <a:gd name="connsiteX4" fmla="*/ 6239148 w 7070197"/>
              <a:gd name="connsiteY4" fmla="*/ 3624624 h 4065191"/>
              <a:gd name="connsiteX5" fmla="*/ 4822700 w 7070197"/>
              <a:gd name="connsiteY5" fmla="*/ 3623433 h 4065191"/>
              <a:gd name="connsiteX6" fmla="*/ 4822701 w 7070197"/>
              <a:gd name="connsiteY6" fmla="*/ 1692277 h 4065191"/>
              <a:gd name="connsiteX7" fmla="*/ 0 w 7070197"/>
              <a:gd name="connsiteY7" fmla="*/ 1693467 h 4065191"/>
              <a:gd name="connsiteX8" fmla="*/ 1190 w 7070197"/>
              <a:gd name="connsiteY8" fmla="*/ 5954 h 4065191"/>
              <a:gd name="connsiteX0" fmla="*/ 1190 w 7071387"/>
              <a:gd name="connsiteY0" fmla="*/ 3573 h 4062810"/>
              <a:gd name="connsiteX1" fmla="*/ 7071387 w 7071387"/>
              <a:gd name="connsiteY1" fmla="*/ 0 h 4062810"/>
              <a:gd name="connsiteX2" fmla="*/ 7069007 w 7071387"/>
              <a:gd name="connsiteY2" fmla="*/ 4062810 h 4062810"/>
              <a:gd name="connsiteX3" fmla="*/ 6237958 w 7071387"/>
              <a:gd name="connsiteY3" fmla="*/ 4060428 h 4062810"/>
              <a:gd name="connsiteX4" fmla="*/ 6239148 w 7071387"/>
              <a:gd name="connsiteY4" fmla="*/ 3622243 h 4062810"/>
              <a:gd name="connsiteX5" fmla="*/ 4822700 w 7071387"/>
              <a:gd name="connsiteY5" fmla="*/ 3621052 h 4062810"/>
              <a:gd name="connsiteX6" fmla="*/ 4822701 w 7071387"/>
              <a:gd name="connsiteY6" fmla="*/ 1689896 h 4062810"/>
              <a:gd name="connsiteX7" fmla="*/ 0 w 7071387"/>
              <a:gd name="connsiteY7" fmla="*/ 1691086 h 4062810"/>
              <a:gd name="connsiteX8" fmla="*/ 1190 w 7071387"/>
              <a:gd name="connsiteY8" fmla="*/ 3573 h 4062810"/>
              <a:gd name="connsiteX0" fmla="*/ 1190 w 7071387"/>
              <a:gd name="connsiteY0" fmla="*/ 0 h 4059237"/>
              <a:gd name="connsiteX1" fmla="*/ 7071387 w 7071387"/>
              <a:gd name="connsiteY1" fmla="*/ 4762 h 4059237"/>
              <a:gd name="connsiteX2" fmla="*/ 7069007 w 7071387"/>
              <a:gd name="connsiteY2" fmla="*/ 4059237 h 4059237"/>
              <a:gd name="connsiteX3" fmla="*/ 6237958 w 7071387"/>
              <a:gd name="connsiteY3" fmla="*/ 4056855 h 4059237"/>
              <a:gd name="connsiteX4" fmla="*/ 6239148 w 7071387"/>
              <a:gd name="connsiteY4" fmla="*/ 3618670 h 4059237"/>
              <a:gd name="connsiteX5" fmla="*/ 4822700 w 7071387"/>
              <a:gd name="connsiteY5" fmla="*/ 3617479 h 4059237"/>
              <a:gd name="connsiteX6" fmla="*/ 4822701 w 7071387"/>
              <a:gd name="connsiteY6" fmla="*/ 1686323 h 4059237"/>
              <a:gd name="connsiteX7" fmla="*/ 0 w 7071387"/>
              <a:gd name="connsiteY7" fmla="*/ 1687513 h 4059237"/>
              <a:gd name="connsiteX8" fmla="*/ 1190 w 7071387"/>
              <a:gd name="connsiteY8" fmla="*/ 0 h 4059237"/>
              <a:gd name="connsiteX0" fmla="*/ 1190 w 7071387"/>
              <a:gd name="connsiteY0" fmla="*/ 1 h 4059238"/>
              <a:gd name="connsiteX1" fmla="*/ 7071387 w 7071387"/>
              <a:gd name="connsiteY1" fmla="*/ 0 h 4059238"/>
              <a:gd name="connsiteX2" fmla="*/ 7069007 w 7071387"/>
              <a:gd name="connsiteY2" fmla="*/ 4059238 h 4059238"/>
              <a:gd name="connsiteX3" fmla="*/ 6237958 w 7071387"/>
              <a:gd name="connsiteY3" fmla="*/ 4056856 h 4059238"/>
              <a:gd name="connsiteX4" fmla="*/ 6239148 w 7071387"/>
              <a:gd name="connsiteY4" fmla="*/ 3618671 h 4059238"/>
              <a:gd name="connsiteX5" fmla="*/ 4822700 w 7071387"/>
              <a:gd name="connsiteY5" fmla="*/ 3617480 h 4059238"/>
              <a:gd name="connsiteX6" fmla="*/ 4822701 w 7071387"/>
              <a:gd name="connsiteY6" fmla="*/ 1686324 h 4059238"/>
              <a:gd name="connsiteX7" fmla="*/ 0 w 7071387"/>
              <a:gd name="connsiteY7" fmla="*/ 1687514 h 4059238"/>
              <a:gd name="connsiteX8" fmla="*/ 1190 w 7071387"/>
              <a:gd name="connsiteY8" fmla="*/ 1 h 40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1387" h="4059238">
                <a:moveTo>
                  <a:pt x="1190" y="1"/>
                </a:moveTo>
                <a:lnTo>
                  <a:pt x="7071387" y="0"/>
                </a:lnTo>
                <a:cubicBezTo>
                  <a:pt x="7070196" y="1353476"/>
                  <a:pt x="7070198" y="2705762"/>
                  <a:pt x="7069007" y="4059238"/>
                </a:cubicBezTo>
                <a:lnTo>
                  <a:pt x="6237958" y="4056856"/>
                </a:lnTo>
                <a:cubicBezTo>
                  <a:pt x="6238355" y="3910794"/>
                  <a:pt x="6238751" y="3764733"/>
                  <a:pt x="6239148" y="3618671"/>
                </a:cubicBezTo>
                <a:lnTo>
                  <a:pt x="4822700" y="3617480"/>
                </a:lnTo>
                <a:cubicBezTo>
                  <a:pt x="4822303" y="2973761"/>
                  <a:pt x="4823098" y="2330043"/>
                  <a:pt x="4822701" y="1686324"/>
                </a:cubicBezTo>
                <a:lnTo>
                  <a:pt x="0" y="1687514"/>
                </a:lnTo>
                <a:cubicBezTo>
                  <a:pt x="1984" y="1125010"/>
                  <a:pt x="-794" y="562505"/>
                  <a:pt x="1190" y="1"/>
                </a:cubicBez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62" name="Picture Placeholder 65">
            <a:extLst>
              <a:ext uri="{FF2B5EF4-FFF2-40B4-BE49-F238E27FC236}">
                <a16:creationId xmlns:a16="http://schemas.microsoft.com/office/drawing/2014/main" id="{20DA749F-EC0C-795A-219D-5489435012C1}"/>
              </a:ext>
            </a:extLst>
          </p:cNvPr>
          <p:cNvSpPr>
            <a:spLocks noGrp="1"/>
          </p:cNvSpPr>
          <p:nvPr>
            <p:ph type="pic" sz="quarter" idx="15" hasCustomPrompt="1"/>
          </p:nvPr>
        </p:nvSpPr>
        <p:spPr>
          <a:xfrm>
            <a:off x="8221663" y="3923072"/>
            <a:ext cx="2835275" cy="2650765"/>
          </a:xfrm>
          <a:solidFill>
            <a:schemeClr val="bg1">
              <a:lumMod val="85000"/>
            </a:schemeClr>
          </a:solidFill>
          <a:ln w="19050">
            <a:solidFill>
              <a:schemeClr val="tx1"/>
            </a:solidFill>
            <a:miter lim="800000"/>
          </a:ln>
        </p:spPr>
        <p:txBody>
          <a:bodyPr/>
          <a:lstStyle>
            <a:lvl1pPr>
              <a:defRPr sz="1200"/>
            </a:lvl1pPr>
          </a:lstStyle>
          <a:p>
            <a:r>
              <a:rPr lang="en-GB" dirty="0"/>
              <a:t>Add picture</a:t>
            </a:r>
            <a:endParaRPr lang="ar-SA" dirty="0"/>
          </a:p>
        </p:txBody>
      </p:sp>
      <p:sp>
        <p:nvSpPr>
          <p:cNvPr id="69" name="Picture Placeholder 68">
            <a:extLst>
              <a:ext uri="{FF2B5EF4-FFF2-40B4-BE49-F238E27FC236}">
                <a16:creationId xmlns:a16="http://schemas.microsoft.com/office/drawing/2014/main" id="{4A844F91-DBF2-D10E-5D76-806ABDF52627}"/>
              </a:ext>
            </a:extLst>
          </p:cNvPr>
          <p:cNvSpPr>
            <a:spLocks noGrp="1"/>
          </p:cNvSpPr>
          <p:nvPr>
            <p:ph type="pic" sz="quarter" idx="16" hasCustomPrompt="1"/>
          </p:nvPr>
        </p:nvSpPr>
        <p:spPr>
          <a:xfrm>
            <a:off x="294086" y="3388667"/>
            <a:ext cx="4518419" cy="3171677"/>
          </a:xfrm>
          <a:custGeom>
            <a:avLst/>
            <a:gdLst>
              <a:gd name="connsiteX0" fmla="*/ 0 w 4530724"/>
              <a:gd name="connsiteY0" fmla="*/ 0 h 3188990"/>
              <a:gd name="connsiteX1" fmla="*/ 1700213 w 4530724"/>
              <a:gd name="connsiteY1" fmla="*/ 0 h 3188990"/>
              <a:gd name="connsiteX2" fmla="*/ 1700213 w 4530724"/>
              <a:gd name="connsiteY2" fmla="*/ 1519091 h 3188990"/>
              <a:gd name="connsiteX3" fmla="*/ 4530724 w 4530724"/>
              <a:gd name="connsiteY3" fmla="*/ 1519091 h 3188990"/>
              <a:gd name="connsiteX4" fmla="*/ 4530724 w 4530724"/>
              <a:gd name="connsiteY4" fmla="*/ 3188990 h 3188990"/>
              <a:gd name="connsiteX5" fmla="*/ 0 w 4530724"/>
              <a:gd name="connsiteY5" fmla="*/ 3188990 h 3188990"/>
              <a:gd name="connsiteX0" fmla="*/ 0 w 4530724"/>
              <a:gd name="connsiteY0" fmla="*/ 0 h 3188990"/>
              <a:gd name="connsiteX1" fmla="*/ 1700213 w 4530724"/>
              <a:gd name="connsiteY1" fmla="*/ 0 h 3188990"/>
              <a:gd name="connsiteX2" fmla="*/ 1676336 w 4530724"/>
              <a:gd name="connsiteY2" fmla="*/ 1551450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700213 w 4530724"/>
              <a:gd name="connsiteY1" fmla="*/ 0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1198 h 3190188"/>
              <a:gd name="connsiteX1" fmla="*/ 1684692 w 4530724"/>
              <a:gd name="connsiteY1" fmla="*/ 0 h 3190188"/>
              <a:gd name="connsiteX2" fmla="*/ 1685887 w 4530724"/>
              <a:gd name="connsiteY2" fmla="*/ 1527480 h 3190188"/>
              <a:gd name="connsiteX3" fmla="*/ 4530724 w 4530724"/>
              <a:gd name="connsiteY3" fmla="*/ 1520289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7480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31075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02070 w 4530724"/>
              <a:gd name="connsiteY3" fmla="*/ 1563434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77530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71561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2397 h 3191387"/>
              <a:gd name="connsiteX1" fmla="*/ 1689468 w 4530724"/>
              <a:gd name="connsiteY1" fmla="*/ 0 h 3191387"/>
              <a:gd name="connsiteX2" fmla="*/ 1689468 w 4530724"/>
              <a:gd name="connsiteY2" fmla="*/ 1527481 h 3191387"/>
              <a:gd name="connsiteX3" fmla="*/ 4528335 w 4530724"/>
              <a:gd name="connsiteY3" fmla="*/ 1529877 h 3191387"/>
              <a:gd name="connsiteX4" fmla="*/ 4530724 w 4530724"/>
              <a:gd name="connsiteY4" fmla="*/ 3191387 h 3191387"/>
              <a:gd name="connsiteX5" fmla="*/ 0 w 4530724"/>
              <a:gd name="connsiteY5" fmla="*/ 3191387 h 3191387"/>
              <a:gd name="connsiteX6" fmla="*/ 0 w 4530724"/>
              <a:gd name="connsiteY6" fmla="*/ 2397 h 319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0724" h="3191387">
                <a:moveTo>
                  <a:pt x="0" y="2397"/>
                </a:moveTo>
                <a:lnTo>
                  <a:pt x="1689468" y="0"/>
                </a:lnTo>
                <a:cubicBezTo>
                  <a:pt x="1689866" y="508361"/>
                  <a:pt x="1689070" y="1019120"/>
                  <a:pt x="1689468" y="1527481"/>
                </a:cubicBezTo>
                <a:lnTo>
                  <a:pt x="4528335" y="1529877"/>
                </a:lnTo>
                <a:cubicBezTo>
                  <a:pt x="4529131" y="2083714"/>
                  <a:pt x="4529928" y="2637550"/>
                  <a:pt x="4530724" y="3191387"/>
                </a:cubicBezTo>
                <a:lnTo>
                  <a:pt x="0" y="3191387"/>
                </a:lnTo>
                <a:lnTo>
                  <a:pt x="0" y="2397"/>
                </a:ln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Tree>
    <p:extLst>
      <p:ext uri="{BB962C8B-B14F-4D97-AF65-F5344CB8AC3E}">
        <p14:creationId xmlns:p14="http://schemas.microsoft.com/office/powerpoint/2010/main" val="31037025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Multi - COLOUR">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B25FBB-C00F-CF8C-3708-D2EABAD3FF97}"/>
              </a:ext>
            </a:extLst>
          </p:cNvPr>
          <p:cNvSpPr/>
          <p:nvPr userDrawn="1"/>
        </p:nvSpPr>
        <p:spPr>
          <a:xfrm>
            <a:off x="284164" y="3380330"/>
            <a:ext cx="4535486" cy="318899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5" name="Rectangle 4">
            <a:extLst>
              <a:ext uri="{FF2B5EF4-FFF2-40B4-BE49-F238E27FC236}">
                <a16:creationId xmlns:a16="http://schemas.microsoft.com/office/drawing/2014/main" id="{18E67034-3EA3-90F7-A6ED-AB1310128AE2}"/>
              </a:ext>
            </a:extLst>
          </p:cNvPr>
          <p:cNvSpPr/>
          <p:nvPr userDrawn="1"/>
        </p:nvSpPr>
        <p:spPr>
          <a:xfrm>
            <a:off x="4816474" y="284163"/>
            <a:ext cx="7088187" cy="407999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
        <p:nvSpPr>
          <p:cNvPr id="6" name="Picture Placeholder 60">
            <a:extLst>
              <a:ext uri="{FF2B5EF4-FFF2-40B4-BE49-F238E27FC236}">
                <a16:creationId xmlns:a16="http://schemas.microsoft.com/office/drawing/2014/main" id="{DE241736-9827-608D-E7D5-EA1D333B87A6}"/>
              </a:ext>
            </a:extLst>
          </p:cNvPr>
          <p:cNvSpPr>
            <a:spLocks noGrp="1"/>
          </p:cNvSpPr>
          <p:nvPr>
            <p:ph type="pic" sz="quarter" idx="10" hasCustomPrompt="1"/>
          </p:nvPr>
        </p:nvSpPr>
        <p:spPr>
          <a:xfrm>
            <a:off x="4826078" y="295534"/>
            <a:ext cx="7071387" cy="4059238"/>
          </a:xfrm>
          <a:custGeom>
            <a:avLst/>
            <a:gdLst>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11985 w 7077341"/>
              <a:gd name="connsiteY5" fmla="*/ 3638911 h 4081859"/>
              <a:gd name="connsiteX6" fmla="*/ 4811985 w 7077341"/>
              <a:gd name="connsiteY6" fmla="*/ 1707754 h 4081859"/>
              <a:gd name="connsiteX7" fmla="*/ 0 w 7077341"/>
              <a:gd name="connsiteY7" fmla="*/ 1707754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79850 w 7077341"/>
              <a:gd name="connsiteY5" fmla="*/ 3635339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11985 w 7077341"/>
              <a:gd name="connsiteY6" fmla="*/ 1707754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66754 w 7077341"/>
              <a:gd name="connsiteY6" fmla="*/ 1661320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0 w 7077341"/>
              <a:gd name="connsiteY7" fmla="*/ 1707754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39291 w 7077341"/>
              <a:gd name="connsiteY7" fmla="*/ 1674417 h 4081859"/>
              <a:gd name="connsiteX8" fmla="*/ 0 w 7077341"/>
              <a:gd name="connsiteY8" fmla="*/ 0 h 4081859"/>
              <a:gd name="connsiteX0" fmla="*/ 0 w 7077341"/>
              <a:gd name="connsiteY0" fmla="*/ 0 h 4081859"/>
              <a:gd name="connsiteX1" fmla="*/ 7077341 w 7077341"/>
              <a:gd name="connsiteY1" fmla="*/ 0 h 4081859"/>
              <a:gd name="connsiteX2" fmla="*/ 7077341 w 7077341"/>
              <a:gd name="connsiteY2" fmla="*/ 4081859 h 4081859"/>
              <a:gd name="connsiteX3" fmla="*/ 6229623 w 7077341"/>
              <a:gd name="connsiteY3" fmla="*/ 4081859 h 4081859"/>
              <a:gd name="connsiteX4" fmla="*/ 6229623 w 7077341"/>
              <a:gd name="connsiteY4" fmla="*/ 3638911 h 4081859"/>
              <a:gd name="connsiteX5" fmla="*/ 4832225 w 7077341"/>
              <a:gd name="connsiteY5" fmla="*/ 3641292 h 4081859"/>
              <a:gd name="connsiteX6" fmla="*/ 4831035 w 7077341"/>
              <a:gd name="connsiteY6" fmla="*/ 1710136 h 4081859"/>
              <a:gd name="connsiteX7" fmla="*/ 8334 w 7077341"/>
              <a:gd name="connsiteY7" fmla="*/ 1711326 h 4081859"/>
              <a:gd name="connsiteX8" fmla="*/ 0 w 7077341"/>
              <a:gd name="connsiteY8" fmla="*/ 0 h 4081859"/>
              <a:gd name="connsiteX0" fmla="*/ 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0 w 7069007"/>
              <a:gd name="connsiteY8" fmla="*/ 23813 h 4081859"/>
              <a:gd name="connsiteX0" fmla="*/ 5953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5953 w 7069007"/>
              <a:gd name="connsiteY8" fmla="*/ 23813 h 4081859"/>
              <a:gd name="connsiteX0" fmla="*/ 1190 w 7069007"/>
              <a:gd name="connsiteY0" fmla="*/ 23813 h 4081859"/>
              <a:gd name="connsiteX1" fmla="*/ 7069007 w 7069007"/>
              <a:gd name="connsiteY1" fmla="*/ 0 h 4081859"/>
              <a:gd name="connsiteX2" fmla="*/ 7069007 w 7069007"/>
              <a:gd name="connsiteY2" fmla="*/ 4081859 h 4081859"/>
              <a:gd name="connsiteX3" fmla="*/ 6221289 w 7069007"/>
              <a:gd name="connsiteY3" fmla="*/ 4081859 h 4081859"/>
              <a:gd name="connsiteX4" fmla="*/ 6221289 w 7069007"/>
              <a:gd name="connsiteY4" fmla="*/ 3638911 h 4081859"/>
              <a:gd name="connsiteX5" fmla="*/ 4823891 w 7069007"/>
              <a:gd name="connsiteY5" fmla="*/ 3641292 h 4081859"/>
              <a:gd name="connsiteX6" fmla="*/ 4822701 w 7069007"/>
              <a:gd name="connsiteY6" fmla="*/ 1710136 h 4081859"/>
              <a:gd name="connsiteX7" fmla="*/ 0 w 7069007"/>
              <a:gd name="connsiteY7" fmla="*/ 1711326 h 4081859"/>
              <a:gd name="connsiteX8" fmla="*/ 1190 w 7069007"/>
              <a:gd name="connsiteY8" fmla="*/ 23813 h 4081859"/>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3891 w 7069007"/>
              <a:gd name="connsiteY5" fmla="*/ 3613908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21289 w 7069007"/>
              <a:gd name="connsiteY4" fmla="*/ 3617480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21289 w 7069007"/>
              <a:gd name="connsiteY3" fmla="*/ 4060428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9007"/>
              <a:gd name="connsiteY0" fmla="*/ 2382 h 4060428"/>
              <a:gd name="connsiteX1" fmla="*/ 7067816 w 7069007"/>
              <a:gd name="connsiteY1" fmla="*/ 0 h 4060428"/>
              <a:gd name="connsiteX2" fmla="*/ 7069007 w 7069007"/>
              <a:gd name="connsiteY2" fmla="*/ 4060428 h 4060428"/>
              <a:gd name="connsiteX3" fmla="*/ 6237958 w 7069007"/>
              <a:gd name="connsiteY3" fmla="*/ 4059237 h 4060428"/>
              <a:gd name="connsiteX4" fmla="*/ 6239148 w 7069007"/>
              <a:gd name="connsiteY4" fmla="*/ 3621052 h 4060428"/>
              <a:gd name="connsiteX5" fmla="*/ 4822700 w 7069007"/>
              <a:gd name="connsiteY5" fmla="*/ 3619861 h 4060428"/>
              <a:gd name="connsiteX6" fmla="*/ 4822701 w 7069007"/>
              <a:gd name="connsiteY6" fmla="*/ 1688705 h 4060428"/>
              <a:gd name="connsiteX7" fmla="*/ 0 w 7069007"/>
              <a:gd name="connsiteY7" fmla="*/ 1689895 h 4060428"/>
              <a:gd name="connsiteX8" fmla="*/ 1190 w 7069007"/>
              <a:gd name="connsiteY8" fmla="*/ 2382 h 4060428"/>
              <a:gd name="connsiteX0" fmla="*/ 1190 w 7067816"/>
              <a:gd name="connsiteY0" fmla="*/ 2382 h 4060428"/>
              <a:gd name="connsiteX1" fmla="*/ 7067816 w 7067816"/>
              <a:gd name="connsiteY1" fmla="*/ 0 h 4060428"/>
              <a:gd name="connsiteX2" fmla="*/ 7064244 w 7067816"/>
              <a:gd name="connsiteY2" fmla="*/ 4060428 h 4060428"/>
              <a:gd name="connsiteX3" fmla="*/ 6237958 w 7067816"/>
              <a:gd name="connsiteY3" fmla="*/ 4059237 h 4060428"/>
              <a:gd name="connsiteX4" fmla="*/ 6239148 w 7067816"/>
              <a:gd name="connsiteY4" fmla="*/ 3621052 h 4060428"/>
              <a:gd name="connsiteX5" fmla="*/ 4822700 w 7067816"/>
              <a:gd name="connsiteY5" fmla="*/ 3619861 h 4060428"/>
              <a:gd name="connsiteX6" fmla="*/ 4822701 w 7067816"/>
              <a:gd name="connsiteY6" fmla="*/ 1688705 h 4060428"/>
              <a:gd name="connsiteX7" fmla="*/ 0 w 7067816"/>
              <a:gd name="connsiteY7" fmla="*/ 1689895 h 4060428"/>
              <a:gd name="connsiteX8" fmla="*/ 1190 w 7067816"/>
              <a:gd name="connsiteY8" fmla="*/ 2382 h 4060428"/>
              <a:gd name="connsiteX0" fmla="*/ 1190 w 7069253"/>
              <a:gd name="connsiteY0" fmla="*/ 2382 h 4061619"/>
              <a:gd name="connsiteX1" fmla="*/ 7067816 w 7069253"/>
              <a:gd name="connsiteY1" fmla="*/ 0 h 4061619"/>
              <a:gd name="connsiteX2" fmla="*/ 7069007 w 7069253"/>
              <a:gd name="connsiteY2" fmla="*/ 4061619 h 4061619"/>
              <a:gd name="connsiteX3" fmla="*/ 6237958 w 7069253"/>
              <a:gd name="connsiteY3" fmla="*/ 4059237 h 4061619"/>
              <a:gd name="connsiteX4" fmla="*/ 6239148 w 7069253"/>
              <a:gd name="connsiteY4" fmla="*/ 3621052 h 4061619"/>
              <a:gd name="connsiteX5" fmla="*/ 4822700 w 7069253"/>
              <a:gd name="connsiteY5" fmla="*/ 3619861 h 4061619"/>
              <a:gd name="connsiteX6" fmla="*/ 4822701 w 7069253"/>
              <a:gd name="connsiteY6" fmla="*/ 1688705 h 4061619"/>
              <a:gd name="connsiteX7" fmla="*/ 0 w 7069253"/>
              <a:gd name="connsiteY7" fmla="*/ 1689895 h 4061619"/>
              <a:gd name="connsiteX8" fmla="*/ 1190 w 7069253"/>
              <a:gd name="connsiteY8" fmla="*/ 2382 h 4061619"/>
              <a:gd name="connsiteX0" fmla="*/ 1190 w 7069090"/>
              <a:gd name="connsiteY0" fmla="*/ 2382 h 4061619"/>
              <a:gd name="connsiteX1" fmla="*/ 7059482 w 7069090"/>
              <a:gd name="connsiteY1" fmla="*/ 0 h 4061619"/>
              <a:gd name="connsiteX2" fmla="*/ 7069007 w 7069090"/>
              <a:gd name="connsiteY2" fmla="*/ 4061619 h 4061619"/>
              <a:gd name="connsiteX3" fmla="*/ 6237958 w 7069090"/>
              <a:gd name="connsiteY3" fmla="*/ 4059237 h 4061619"/>
              <a:gd name="connsiteX4" fmla="*/ 6239148 w 7069090"/>
              <a:gd name="connsiteY4" fmla="*/ 3621052 h 4061619"/>
              <a:gd name="connsiteX5" fmla="*/ 4822700 w 7069090"/>
              <a:gd name="connsiteY5" fmla="*/ 3619861 h 4061619"/>
              <a:gd name="connsiteX6" fmla="*/ 4822701 w 7069090"/>
              <a:gd name="connsiteY6" fmla="*/ 1688705 h 4061619"/>
              <a:gd name="connsiteX7" fmla="*/ 0 w 7069090"/>
              <a:gd name="connsiteY7" fmla="*/ 1689895 h 4061619"/>
              <a:gd name="connsiteX8" fmla="*/ 1190 w 7069090"/>
              <a:gd name="connsiteY8" fmla="*/ 2382 h 4061619"/>
              <a:gd name="connsiteX0" fmla="*/ 1190 w 7070197"/>
              <a:gd name="connsiteY0" fmla="*/ 5954 h 4065191"/>
              <a:gd name="connsiteX1" fmla="*/ 7070197 w 7070197"/>
              <a:gd name="connsiteY1" fmla="*/ 0 h 4065191"/>
              <a:gd name="connsiteX2" fmla="*/ 7069007 w 7070197"/>
              <a:gd name="connsiteY2" fmla="*/ 4065191 h 4065191"/>
              <a:gd name="connsiteX3" fmla="*/ 6237958 w 7070197"/>
              <a:gd name="connsiteY3" fmla="*/ 4062809 h 4065191"/>
              <a:gd name="connsiteX4" fmla="*/ 6239148 w 7070197"/>
              <a:gd name="connsiteY4" fmla="*/ 3624624 h 4065191"/>
              <a:gd name="connsiteX5" fmla="*/ 4822700 w 7070197"/>
              <a:gd name="connsiteY5" fmla="*/ 3623433 h 4065191"/>
              <a:gd name="connsiteX6" fmla="*/ 4822701 w 7070197"/>
              <a:gd name="connsiteY6" fmla="*/ 1692277 h 4065191"/>
              <a:gd name="connsiteX7" fmla="*/ 0 w 7070197"/>
              <a:gd name="connsiteY7" fmla="*/ 1693467 h 4065191"/>
              <a:gd name="connsiteX8" fmla="*/ 1190 w 7070197"/>
              <a:gd name="connsiteY8" fmla="*/ 5954 h 4065191"/>
              <a:gd name="connsiteX0" fmla="*/ 1190 w 7071387"/>
              <a:gd name="connsiteY0" fmla="*/ 3573 h 4062810"/>
              <a:gd name="connsiteX1" fmla="*/ 7071387 w 7071387"/>
              <a:gd name="connsiteY1" fmla="*/ 0 h 4062810"/>
              <a:gd name="connsiteX2" fmla="*/ 7069007 w 7071387"/>
              <a:gd name="connsiteY2" fmla="*/ 4062810 h 4062810"/>
              <a:gd name="connsiteX3" fmla="*/ 6237958 w 7071387"/>
              <a:gd name="connsiteY3" fmla="*/ 4060428 h 4062810"/>
              <a:gd name="connsiteX4" fmla="*/ 6239148 w 7071387"/>
              <a:gd name="connsiteY4" fmla="*/ 3622243 h 4062810"/>
              <a:gd name="connsiteX5" fmla="*/ 4822700 w 7071387"/>
              <a:gd name="connsiteY5" fmla="*/ 3621052 h 4062810"/>
              <a:gd name="connsiteX6" fmla="*/ 4822701 w 7071387"/>
              <a:gd name="connsiteY6" fmla="*/ 1689896 h 4062810"/>
              <a:gd name="connsiteX7" fmla="*/ 0 w 7071387"/>
              <a:gd name="connsiteY7" fmla="*/ 1691086 h 4062810"/>
              <a:gd name="connsiteX8" fmla="*/ 1190 w 7071387"/>
              <a:gd name="connsiteY8" fmla="*/ 3573 h 4062810"/>
              <a:gd name="connsiteX0" fmla="*/ 1190 w 7071387"/>
              <a:gd name="connsiteY0" fmla="*/ 0 h 4059237"/>
              <a:gd name="connsiteX1" fmla="*/ 7071387 w 7071387"/>
              <a:gd name="connsiteY1" fmla="*/ 4762 h 4059237"/>
              <a:gd name="connsiteX2" fmla="*/ 7069007 w 7071387"/>
              <a:gd name="connsiteY2" fmla="*/ 4059237 h 4059237"/>
              <a:gd name="connsiteX3" fmla="*/ 6237958 w 7071387"/>
              <a:gd name="connsiteY3" fmla="*/ 4056855 h 4059237"/>
              <a:gd name="connsiteX4" fmla="*/ 6239148 w 7071387"/>
              <a:gd name="connsiteY4" fmla="*/ 3618670 h 4059237"/>
              <a:gd name="connsiteX5" fmla="*/ 4822700 w 7071387"/>
              <a:gd name="connsiteY5" fmla="*/ 3617479 h 4059237"/>
              <a:gd name="connsiteX6" fmla="*/ 4822701 w 7071387"/>
              <a:gd name="connsiteY6" fmla="*/ 1686323 h 4059237"/>
              <a:gd name="connsiteX7" fmla="*/ 0 w 7071387"/>
              <a:gd name="connsiteY7" fmla="*/ 1687513 h 4059237"/>
              <a:gd name="connsiteX8" fmla="*/ 1190 w 7071387"/>
              <a:gd name="connsiteY8" fmla="*/ 0 h 4059237"/>
              <a:gd name="connsiteX0" fmla="*/ 1190 w 7071387"/>
              <a:gd name="connsiteY0" fmla="*/ 1 h 4059238"/>
              <a:gd name="connsiteX1" fmla="*/ 7071387 w 7071387"/>
              <a:gd name="connsiteY1" fmla="*/ 0 h 4059238"/>
              <a:gd name="connsiteX2" fmla="*/ 7069007 w 7071387"/>
              <a:gd name="connsiteY2" fmla="*/ 4059238 h 4059238"/>
              <a:gd name="connsiteX3" fmla="*/ 6237958 w 7071387"/>
              <a:gd name="connsiteY3" fmla="*/ 4056856 h 4059238"/>
              <a:gd name="connsiteX4" fmla="*/ 6239148 w 7071387"/>
              <a:gd name="connsiteY4" fmla="*/ 3618671 h 4059238"/>
              <a:gd name="connsiteX5" fmla="*/ 4822700 w 7071387"/>
              <a:gd name="connsiteY5" fmla="*/ 3617480 h 4059238"/>
              <a:gd name="connsiteX6" fmla="*/ 4822701 w 7071387"/>
              <a:gd name="connsiteY6" fmla="*/ 1686324 h 4059238"/>
              <a:gd name="connsiteX7" fmla="*/ 0 w 7071387"/>
              <a:gd name="connsiteY7" fmla="*/ 1687514 h 4059238"/>
              <a:gd name="connsiteX8" fmla="*/ 1190 w 7071387"/>
              <a:gd name="connsiteY8" fmla="*/ 1 h 40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1387" h="4059238">
                <a:moveTo>
                  <a:pt x="1190" y="1"/>
                </a:moveTo>
                <a:lnTo>
                  <a:pt x="7071387" y="0"/>
                </a:lnTo>
                <a:cubicBezTo>
                  <a:pt x="7070196" y="1353476"/>
                  <a:pt x="7070198" y="2705762"/>
                  <a:pt x="7069007" y="4059238"/>
                </a:cubicBezTo>
                <a:lnTo>
                  <a:pt x="6237958" y="4056856"/>
                </a:lnTo>
                <a:cubicBezTo>
                  <a:pt x="6238355" y="3910794"/>
                  <a:pt x="6238751" y="3764733"/>
                  <a:pt x="6239148" y="3618671"/>
                </a:cubicBezTo>
                <a:lnTo>
                  <a:pt x="4822700" y="3617480"/>
                </a:lnTo>
                <a:cubicBezTo>
                  <a:pt x="4822303" y="2973761"/>
                  <a:pt x="4823098" y="2330043"/>
                  <a:pt x="4822701" y="1686324"/>
                </a:cubicBezTo>
                <a:lnTo>
                  <a:pt x="0" y="1687514"/>
                </a:lnTo>
                <a:cubicBezTo>
                  <a:pt x="1984" y="1125010"/>
                  <a:pt x="-794" y="562505"/>
                  <a:pt x="1190" y="1"/>
                </a:cubicBez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9" name="Picture Placeholder 68">
            <a:extLst>
              <a:ext uri="{FF2B5EF4-FFF2-40B4-BE49-F238E27FC236}">
                <a16:creationId xmlns:a16="http://schemas.microsoft.com/office/drawing/2014/main" id="{BFF81B62-79D4-C0DC-7FBE-4C6176269E7F}"/>
              </a:ext>
            </a:extLst>
          </p:cNvPr>
          <p:cNvSpPr>
            <a:spLocks noGrp="1"/>
          </p:cNvSpPr>
          <p:nvPr>
            <p:ph type="pic" sz="quarter" idx="16" hasCustomPrompt="1"/>
          </p:nvPr>
        </p:nvSpPr>
        <p:spPr>
          <a:xfrm>
            <a:off x="294086" y="3388667"/>
            <a:ext cx="4518419" cy="3171677"/>
          </a:xfrm>
          <a:custGeom>
            <a:avLst/>
            <a:gdLst>
              <a:gd name="connsiteX0" fmla="*/ 0 w 4530724"/>
              <a:gd name="connsiteY0" fmla="*/ 0 h 3188990"/>
              <a:gd name="connsiteX1" fmla="*/ 1700213 w 4530724"/>
              <a:gd name="connsiteY1" fmla="*/ 0 h 3188990"/>
              <a:gd name="connsiteX2" fmla="*/ 1700213 w 4530724"/>
              <a:gd name="connsiteY2" fmla="*/ 1519091 h 3188990"/>
              <a:gd name="connsiteX3" fmla="*/ 4530724 w 4530724"/>
              <a:gd name="connsiteY3" fmla="*/ 1519091 h 3188990"/>
              <a:gd name="connsiteX4" fmla="*/ 4530724 w 4530724"/>
              <a:gd name="connsiteY4" fmla="*/ 3188990 h 3188990"/>
              <a:gd name="connsiteX5" fmla="*/ 0 w 4530724"/>
              <a:gd name="connsiteY5" fmla="*/ 3188990 h 3188990"/>
              <a:gd name="connsiteX0" fmla="*/ 0 w 4530724"/>
              <a:gd name="connsiteY0" fmla="*/ 0 h 3188990"/>
              <a:gd name="connsiteX1" fmla="*/ 1700213 w 4530724"/>
              <a:gd name="connsiteY1" fmla="*/ 0 h 3188990"/>
              <a:gd name="connsiteX2" fmla="*/ 1676336 w 4530724"/>
              <a:gd name="connsiteY2" fmla="*/ 1551450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700213 w 4530724"/>
              <a:gd name="connsiteY1" fmla="*/ 0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0 h 3188990"/>
              <a:gd name="connsiteX1" fmla="*/ 1684692 w 4530724"/>
              <a:gd name="connsiteY1" fmla="*/ 1199 h 3188990"/>
              <a:gd name="connsiteX2" fmla="*/ 1685887 w 4530724"/>
              <a:gd name="connsiteY2" fmla="*/ 1526282 h 3188990"/>
              <a:gd name="connsiteX3" fmla="*/ 4530724 w 4530724"/>
              <a:gd name="connsiteY3" fmla="*/ 1519091 h 3188990"/>
              <a:gd name="connsiteX4" fmla="*/ 4530724 w 4530724"/>
              <a:gd name="connsiteY4" fmla="*/ 3188990 h 3188990"/>
              <a:gd name="connsiteX5" fmla="*/ 0 w 4530724"/>
              <a:gd name="connsiteY5" fmla="*/ 3188990 h 3188990"/>
              <a:gd name="connsiteX6" fmla="*/ 0 w 4530724"/>
              <a:gd name="connsiteY6" fmla="*/ 0 h 3188990"/>
              <a:gd name="connsiteX0" fmla="*/ 0 w 4530724"/>
              <a:gd name="connsiteY0" fmla="*/ 1198 h 3190188"/>
              <a:gd name="connsiteX1" fmla="*/ 1684692 w 4530724"/>
              <a:gd name="connsiteY1" fmla="*/ 0 h 3190188"/>
              <a:gd name="connsiteX2" fmla="*/ 1685887 w 4530724"/>
              <a:gd name="connsiteY2" fmla="*/ 1527480 h 3190188"/>
              <a:gd name="connsiteX3" fmla="*/ 4530724 w 4530724"/>
              <a:gd name="connsiteY3" fmla="*/ 1520289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7480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9530 w 4530724"/>
              <a:gd name="connsiteY3" fmla="*/ 1531075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02070 w 4530724"/>
              <a:gd name="connsiteY3" fmla="*/ 1563434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4692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5887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77530 w 4530724"/>
              <a:gd name="connsiteY2" fmla="*/ 1527480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85887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1198 h 3190188"/>
              <a:gd name="connsiteX1" fmla="*/ 1671561 w 4530724"/>
              <a:gd name="connsiteY1" fmla="*/ 0 h 3190188"/>
              <a:gd name="connsiteX2" fmla="*/ 1689468 w 4530724"/>
              <a:gd name="connsiteY2" fmla="*/ 1526282 h 3190188"/>
              <a:gd name="connsiteX3" fmla="*/ 4528335 w 4530724"/>
              <a:gd name="connsiteY3" fmla="*/ 1528678 h 3190188"/>
              <a:gd name="connsiteX4" fmla="*/ 4530724 w 4530724"/>
              <a:gd name="connsiteY4" fmla="*/ 3190188 h 3190188"/>
              <a:gd name="connsiteX5" fmla="*/ 0 w 4530724"/>
              <a:gd name="connsiteY5" fmla="*/ 3190188 h 3190188"/>
              <a:gd name="connsiteX6" fmla="*/ 0 w 4530724"/>
              <a:gd name="connsiteY6" fmla="*/ 1198 h 3190188"/>
              <a:gd name="connsiteX0" fmla="*/ 0 w 4530724"/>
              <a:gd name="connsiteY0" fmla="*/ 2397 h 3191387"/>
              <a:gd name="connsiteX1" fmla="*/ 1689468 w 4530724"/>
              <a:gd name="connsiteY1" fmla="*/ 0 h 3191387"/>
              <a:gd name="connsiteX2" fmla="*/ 1689468 w 4530724"/>
              <a:gd name="connsiteY2" fmla="*/ 1527481 h 3191387"/>
              <a:gd name="connsiteX3" fmla="*/ 4528335 w 4530724"/>
              <a:gd name="connsiteY3" fmla="*/ 1529877 h 3191387"/>
              <a:gd name="connsiteX4" fmla="*/ 4530724 w 4530724"/>
              <a:gd name="connsiteY4" fmla="*/ 3191387 h 3191387"/>
              <a:gd name="connsiteX5" fmla="*/ 0 w 4530724"/>
              <a:gd name="connsiteY5" fmla="*/ 3191387 h 3191387"/>
              <a:gd name="connsiteX6" fmla="*/ 0 w 4530724"/>
              <a:gd name="connsiteY6" fmla="*/ 2397 h 319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0724" h="3191387">
                <a:moveTo>
                  <a:pt x="0" y="2397"/>
                </a:moveTo>
                <a:lnTo>
                  <a:pt x="1689468" y="0"/>
                </a:lnTo>
                <a:cubicBezTo>
                  <a:pt x="1689866" y="508361"/>
                  <a:pt x="1689070" y="1019120"/>
                  <a:pt x="1689468" y="1527481"/>
                </a:cubicBezTo>
                <a:lnTo>
                  <a:pt x="4528335" y="1529877"/>
                </a:lnTo>
                <a:cubicBezTo>
                  <a:pt x="4529131" y="2083714"/>
                  <a:pt x="4529928" y="2637550"/>
                  <a:pt x="4530724" y="3191387"/>
                </a:cubicBezTo>
                <a:lnTo>
                  <a:pt x="0" y="3191387"/>
                </a:lnTo>
                <a:lnTo>
                  <a:pt x="0" y="2397"/>
                </a:lnTo>
                <a:close/>
              </a:path>
            </a:pathLst>
          </a:custGeom>
          <a:solidFill>
            <a:schemeClr val="bg1">
              <a:lumMod val="85000"/>
            </a:schemeClr>
          </a:solidFill>
          <a:ln w="19050">
            <a:noFill/>
            <a:miter lim="800000"/>
          </a:ln>
        </p:spPr>
        <p:txBody>
          <a:bodyPr wrap="square">
            <a:noAutofit/>
          </a:bodyPr>
          <a:lstStyle>
            <a:lvl1pPr>
              <a:defRPr sz="1200"/>
            </a:lvl1pPr>
          </a:lstStyle>
          <a:p>
            <a:r>
              <a:rPr lang="en-GB" dirty="0"/>
              <a:t>Add picture</a:t>
            </a:r>
            <a:endParaRPr lang="ar-SA" dirty="0"/>
          </a:p>
        </p:txBody>
      </p:sp>
      <p:sp>
        <p:nvSpPr>
          <p:cNvPr id="7" name="Rectangle 6">
            <a:extLst>
              <a:ext uri="{FF2B5EF4-FFF2-40B4-BE49-F238E27FC236}">
                <a16:creationId xmlns:a16="http://schemas.microsoft.com/office/drawing/2014/main" id="{287FD12B-4DF0-18D6-1F3C-10055179B50D}"/>
              </a:ext>
            </a:extLst>
          </p:cNvPr>
          <p:cNvSpPr/>
          <p:nvPr userDrawn="1"/>
        </p:nvSpPr>
        <p:spPr>
          <a:xfrm>
            <a:off x="1985963" y="1991916"/>
            <a:ext cx="7653337" cy="2906040"/>
          </a:xfrm>
          <a:prstGeom prst="rect">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4819650" y="4899425"/>
            <a:ext cx="852487"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268539" y="1990447"/>
            <a:ext cx="5953124" cy="1706400"/>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268539" y="3696847"/>
            <a:ext cx="5670550" cy="1197634"/>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0" name="Rectangle 49">
            <a:extLst>
              <a:ext uri="{FF2B5EF4-FFF2-40B4-BE49-F238E27FC236}">
                <a16:creationId xmlns:a16="http://schemas.microsoft.com/office/drawing/2014/main" id="{B3BF3560-3CD1-0B64-03EA-D256199991D0}"/>
              </a:ext>
            </a:extLst>
          </p:cNvPr>
          <p:cNvSpPr/>
          <p:nvPr userDrawn="1"/>
        </p:nvSpPr>
        <p:spPr>
          <a:xfrm>
            <a:off x="5672137" y="4899425"/>
            <a:ext cx="847725"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1" name="Rectangle 50">
            <a:extLst>
              <a:ext uri="{FF2B5EF4-FFF2-40B4-BE49-F238E27FC236}">
                <a16:creationId xmlns:a16="http://schemas.microsoft.com/office/drawing/2014/main" id="{3170E404-5E3C-3FBF-484E-C38B7B8B1201}"/>
              </a:ext>
            </a:extLst>
          </p:cNvPr>
          <p:cNvSpPr/>
          <p:nvPr userDrawn="1"/>
        </p:nvSpPr>
        <p:spPr>
          <a:xfrm>
            <a:off x="6523038" y="4899425"/>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2" name="Rectangle 51">
            <a:extLst>
              <a:ext uri="{FF2B5EF4-FFF2-40B4-BE49-F238E27FC236}">
                <a16:creationId xmlns:a16="http://schemas.microsoft.com/office/drawing/2014/main" id="{1A999DE3-E86C-A102-47F6-4FACE3E8D029}"/>
              </a:ext>
            </a:extLst>
          </p:cNvPr>
          <p:cNvSpPr/>
          <p:nvPr userDrawn="1"/>
        </p:nvSpPr>
        <p:spPr>
          <a:xfrm>
            <a:off x="7373938" y="4899425"/>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C9233BE1-3AEE-3BAE-81BA-7A0BC2CE4544}"/>
              </a:ext>
            </a:extLst>
          </p:cNvPr>
          <p:cNvSpPr/>
          <p:nvPr userDrawn="1"/>
        </p:nvSpPr>
        <p:spPr>
          <a:xfrm>
            <a:off x="11056937" y="4894481"/>
            <a:ext cx="847725"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7" name="Rectangle 66">
            <a:extLst>
              <a:ext uri="{FF2B5EF4-FFF2-40B4-BE49-F238E27FC236}">
                <a16:creationId xmlns:a16="http://schemas.microsoft.com/office/drawing/2014/main" id="{11F208DE-5B9E-F53C-1FF3-5BB6E64F20AD}"/>
              </a:ext>
            </a:extLst>
          </p:cNvPr>
          <p:cNvSpPr/>
          <p:nvPr userDrawn="1"/>
        </p:nvSpPr>
        <p:spPr>
          <a:xfrm>
            <a:off x="11056937" y="4365625"/>
            <a:ext cx="847726"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Picture Placeholder 65">
            <a:extLst>
              <a:ext uri="{FF2B5EF4-FFF2-40B4-BE49-F238E27FC236}">
                <a16:creationId xmlns:a16="http://schemas.microsoft.com/office/drawing/2014/main" id="{20DA749F-EC0C-795A-219D-5489435012C1}"/>
              </a:ext>
            </a:extLst>
          </p:cNvPr>
          <p:cNvSpPr>
            <a:spLocks noGrp="1"/>
          </p:cNvSpPr>
          <p:nvPr>
            <p:ph type="pic" sz="quarter" idx="15" hasCustomPrompt="1"/>
          </p:nvPr>
        </p:nvSpPr>
        <p:spPr>
          <a:xfrm>
            <a:off x="8221663" y="3923072"/>
            <a:ext cx="2835275" cy="2650765"/>
          </a:xfrm>
          <a:solidFill>
            <a:schemeClr val="bg1">
              <a:lumMod val="85000"/>
            </a:schemeClr>
          </a:solidFill>
          <a:ln w="19050">
            <a:solidFill>
              <a:schemeClr val="bg1"/>
            </a:solidFill>
            <a:miter lim="800000"/>
          </a:ln>
        </p:spPr>
        <p:txBody>
          <a:bodyPr/>
          <a:lstStyle>
            <a:lvl1pPr>
              <a:defRPr sz="1200"/>
            </a:lvl1pPr>
          </a:lstStyle>
          <a:p>
            <a:r>
              <a:rPr lang="en-GB" dirty="0"/>
              <a:t>Add picture</a:t>
            </a:r>
            <a:endParaRPr lang="ar-SA" dirty="0"/>
          </a:p>
        </p:txBody>
      </p:sp>
      <p:grpSp>
        <p:nvGrpSpPr>
          <p:cNvPr id="19" name="Group 18">
            <a:extLst>
              <a:ext uri="{FF2B5EF4-FFF2-40B4-BE49-F238E27FC236}">
                <a16:creationId xmlns:a16="http://schemas.microsoft.com/office/drawing/2014/main" id="{43A31D33-9384-4E2D-EAD5-21D86D1EEE05}"/>
              </a:ext>
            </a:extLst>
          </p:cNvPr>
          <p:cNvGrpSpPr>
            <a:grpSpLocks noChangeAspect="1"/>
          </p:cNvGrpSpPr>
          <p:nvPr userDrawn="1"/>
        </p:nvGrpSpPr>
        <p:grpSpPr>
          <a:xfrm>
            <a:off x="285750" y="282721"/>
            <a:ext cx="1701799" cy="1707726"/>
            <a:chOff x="2857500" y="180976"/>
            <a:chExt cx="5924550" cy="5945187"/>
          </a:xfrm>
        </p:grpSpPr>
        <p:sp>
          <p:nvSpPr>
            <p:cNvPr id="20" name="Rectangle 5">
              <a:extLst>
                <a:ext uri="{FF2B5EF4-FFF2-40B4-BE49-F238E27FC236}">
                  <a16:creationId xmlns:a16="http://schemas.microsoft.com/office/drawing/2014/main" id="{8C68E4B3-516A-992A-5574-25DE5B73FEA0}"/>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B80D9D1A-DDA0-54A5-DC51-5DC40D15C399}"/>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CB7FF693-B4FD-3F4A-48EA-4CAA3BD83055}"/>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90358FF5-C53F-3D22-81E5-D2F628F34850}"/>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5E24B0C0-4FF5-A420-3CBA-5FD588A547EF}"/>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FCCB8514-9596-A5D7-D1C7-5463C954B77C}"/>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ED0BE09F-03CB-E771-ABFC-97C88CEC7855}"/>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F78E8B5B-12E5-FB51-E905-AFD4C1947710}"/>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70E6A720-B9E8-B87E-FCC4-E9F1AA31DE77}"/>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D8446A1C-0118-83C0-8287-BA86C27351A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A26D4466-47A6-2CDB-FFDD-BA5B19768F5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36ABF723-1941-4DA8-B4E2-CA85B6C6954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682E5F58-4D38-D2FA-16C8-489F0C835477}"/>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BEE21306-8702-E8BF-B528-4FDBA071D5B1}"/>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5253B799-BDDD-1A10-2B2C-69F926ED1A9B}"/>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8DD022BB-3818-9B0A-D153-B7798F89579F}"/>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9AD3304C-B51C-72DA-6091-F4B055BEADFB}"/>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D3735AC4-F848-254A-2F6C-8FCBE3A07800}"/>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F94D41D6-1AAB-DEAD-B1D9-076E286A789D}"/>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BC49CE07-B749-10E9-6900-8B5FBC207F74}"/>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828E43C1-D45E-EF2A-4BF7-A07A45202E50}"/>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F5A1262E-16B3-1C50-4EA8-857311BBB036}"/>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FDF637F9-E845-EF40-7FD8-170680996741}"/>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Tree>
    <p:extLst>
      <p:ext uri="{BB962C8B-B14F-4D97-AF65-F5344CB8AC3E}">
        <p14:creationId xmlns:p14="http://schemas.microsoft.com/office/powerpoint/2010/main" val="27642986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Half">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2CBD82-E7B8-DE75-36CC-C3BEA07B4EED}"/>
              </a:ext>
            </a:extLst>
          </p:cNvPr>
          <p:cNvSpPr>
            <a:spLocks noGrp="1"/>
          </p:cNvSpPr>
          <p:nvPr>
            <p:ph type="pic" sz="quarter" idx="13" hasCustomPrompt="1"/>
          </p:nvPr>
        </p:nvSpPr>
        <p:spPr>
          <a:xfrm>
            <a:off x="295278" y="293694"/>
            <a:ext cx="7350916" cy="6266650"/>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7" name="Rectangle 6">
            <a:extLst>
              <a:ext uri="{FF2B5EF4-FFF2-40B4-BE49-F238E27FC236}">
                <a16:creationId xmlns:a16="http://schemas.microsoft.com/office/drawing/2014/main" id="{287FD12B-4DF0-18D6-1F3C-10055179B50D}"/>
              </a:ext>
            </a:extLst>
          </p:cNvPr>
          <p:cNvSpPr/>
          <p:nvPr userDrawn="1"/>
        </p:nvSpPr>
        <p:spPr>
          <a:xfrm>
            <a:off x="7654925" y="1989534"/>
            <a:ext cx="4252913" cy="30495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7654925" y="5039138"/>
            <a:ext cx="4252913" cy="1531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7939088" y="1987127"/>
            <a:ext cx="3686175" cy="3052011"/>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7939089" y="5039132"/>
            <a:ext cx="3686174" cy="1531603"/>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4" name="Group 3">
            <a:extLst>
              <a:ext uri="{FF2B5EF4-FFF2-40B4-BE49-F238E27FC236}">
                <a16:creationId xmlns:a16="http://schemas.microsoft.com/office/drawing/2014/main" id="{C2042FD5-C414-8D27-8F32-C2466400DFE4}"/>
              </a:ext>
            </a:extLst>
          </p:cNvPr>
          <p:cNvGrpSpPr>
            <a:grpSpLocks noChangeAspect="1"/>
          </p:cNvGrpSpPr>
          <p:nvPr userDrawn="1"/>
        </p:nvGrpSpPr>
        <p:grpSpPr>
          <a:xfrm>
            <a:off x="10206038" y="281224"/>
            <a:ext cx="1701799" cy="1707726"/>
            <a:chOff x="2857500" y="180976"/>
            <a:chExt cx="5924550" cy="5945187"/>
          </a:xfrm>
        </p:grpSpPr>
        <p:sp>
          <p:nvSpPr>
            <p:cNvPr id="5" name="Rectangle 5">
              <a:extLst>
                <a:ext uri="{FF2B5EF4-FFF2-40B4-BE49-F238E27FC236}">
                  <a16:creationId xmlns:a16="http://schemas.microsoft.com/office/drawing/2014/main" id="{7B091569-9213-9846-BF4B-3A222E560072}"/>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CA7DE344-2488-851C-0778-136460B6C621}"/>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8">
              <a:extLst>
                <a:ext uri="{FF2B5EF4-FFF2-40B4-BE49-F238E27FC236}">
                  <a16:creationId xmlns:a16="http://schemas.microsoft.com/office/drawing/2014/main" id="{8E0A3F02-D4DF-632D-0178-CC9BAE62B7CA}"/>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9">
              <a:extLst>
                <a:ext uri="{FF2B5EF4-FFF2-40B4-BE49-F238E27FC236}">
                  <a16:creationId xmlns:a16="http://schemas.microsoft.com/office/drawing/2014/main" id="{EF6D2AA8-0131-7ECB-03DD-4A8556CA03BD}"/>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0">
              <a:extLst>
                <a:ext uri="{FF2B5EF4-FFF2-40B4-BE49-F238E27FC236}">
                  <a16:creationId xmlns:a16="http://schemas.microsoft.com/office/drawing/2014/main" id="{9D3E2C0D-1AAC-0EE0-7FA3-A56B8DB37A9C}"/>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Freeform 11">
              <a:extLst>
                <a:ext uri="{FF2B5EF4-FFF2-40B4-BE49-F238E27FC236}">
                  <a16:creationId xmlns:a16="http://schemas.microsoft.com/office/drawing/2014/main" id="{9E7B55ED-45EE-85E5-2256-E0AAA54EC531}"/>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2">
              <a:extLst>
                <a:ext uri="{FF2B5EF4-FFF2-40B4-BE49-F238E27FC236}">
                  <a16:creationId xmlns:a16="http://schemas.microsoft.com/office/drawing/2014/main" id="{A8F8BB06-EA52-6700-25D6-6BE99CA3517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Rectangle 13">
              <a:extLst>
                <a:ext uri="{FF2B5EF4-FFF2-40B4-BE49-F238E27FC236}">
                  <a16:creationId xmlns:a16="http://schemas.microsoft.com/office/drawing/2014/main" id="{6618716F-B3BB-7C0B-AC52-468F62EBEBEB}"/>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4">
              <a:extLst>
                <a:ext uri="{FF2B5EF4-FFF2-40B4-BE49-F238E27FC236}">
                  <a16:creationId xmlns:a16="http://schemas.microsoft.com/office/drawing/2014/main" id="{D582F564-170D-C826-5EC7-078DC9D2B05D}"/>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5">
              <a:extLst>
                <a:ext uri="{FF2B5EF4-FFF2-40B4-BE49-F238E27FC236}">
                  <a16:creationId xmlns:a16="http://schemas.microsoft.com/office/drawing/2014/main" id="{9CCD3628-A781-131A-2EB0-7FE8699F53CD}"/>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6">
              <a:extLst>
                <a:ext uri="{FF2B5EF4-FFF2-40B4-BE49-F238E27FC236}">
                  <a16:creationId xmlns:a16="http://schemas.microsoft.com/office/drawing/2014/main" id="{10D534C7-5A53-0908-A875-7D8928C54C1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7">
              <a:extLst>
                <a:ext uri="{FF2B5EF4-FFF2-40B4-BE49-F238E27FC236}">
                  <a16:creationId xmlns:a16="http://schemas.microsoft.com/office/drawing/2014/main" id="{8D490915-C754-8DE8-7CBC-C50F044A865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18">
              <a:extLst>
                <a:ext uri="{FF2B5EF4-FFF2-40B4-BE49-F238E27FC236}">
                  <a16:creationId xmlns:a16="http://schemas.microsoft.com/office/drawing/2014/main" id="{0813770D-5FE1-886F-5136-C342A87AD8F6}"/>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19">
              <a:extLst>
                <a:ext uri="{FF2B5EF4-FFF2-40B4-BE49-F238E27FC236}">
                  <a16:creationId xmlns:a16="http://schemas.microsoft.com/office/drawing/2014/main" id="{E5F1E4BC-6875-C084-7F91-483D4EAC93C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Freeform 20">
              <a:extLst>
                <a:ext uri="{FF2B5EF4-FFF2-40B4-BE49-F238E27FC236}">
                  <a16:creationId xmlns:a16="http://schemas.microsoft.com/office/drawing/2014/main" id="{B212DA99-2B15-F72E-5AC6-D4A1878AD3D4}"/>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1">
              <a:extLst>
                <a:ext uri="{FF2B5EF4-FFF2-40B4-BE49-F238E27FC236}">
                  <a16:creationId xmlns:a16="http://schemas.microsoft.com/office/drawing/2014/main" id="{7CC4D8EF-DB38-16B2-CED9-DEC036B188E5}"/>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Rectangle 22">
              <a:extLst>
                <a:ext uri="{FF2B5EF4-FFF2-40B4-BE49-F238E27FC236}">
                  <a16:creationId xmlns:a16="http://schemas.microsoft.com/office/drawing/2014/main" id="{1FB709B0-4C3B-10EE-7D6A-D089F6C11FCE}"/>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3">
              <a:extLst>
                <a:ext uri="{FF2B5EF4-FFF2-40B4-BE49-F238E27FC236}">
                  <a16:creationId xmlns:a16="http://schemas.microsoft.com/office/drawing/2014/main" id="{FE10D9A7-630D-1E79-5305-199CF29D3540}"/>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Freeform 24">
              <a:extLst>
                <a:ext uri="{FF2B5EF4-FFF2-40B4-BE49-F238E27FC236}">
                  <a16:creationId xmlns:a16="http://schemas.microsoft.com/office/drawing/2014/main" id="{6BD3A248-E334-77FD-BB9B-C856CE7BDCA9}"/>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1" name="Freeform 25">
              <a:extLst>
                <a:ext uri="{FF2B5EF4-FFF2-40B4-BE49-F238E27FC236}">
                  <a16:creationId xmlns:a16="http://schemas.microsoft.com/office/drawing/2014/main" id="{F2CC42E0-B179-8F3E-EA6E-B482B14D55EB}"/>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2" name="Line 26">
              <a:extLst>
                <a:ext uri="{FF2B5EF4-FFF2-40B4-BE49-F238E27FC236}">
                  <a16:creationId xmlns:a16="http://schemas.microsoft.com/office/drawing/2014/main" id="{653F573C-0E96-BFD1-EED8-054C28AEB10E}"/>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3" name="Line 27">
              <a:extLst>
                <a:ext uri="{FF2B5EF4-FFF2-40B4-BE49-F238E27FC236}">
                  <a16:creationId xmlns:a16="http://schemas.microsoft.com/office/drawing/2014/main" id="{5079949B-D618-B9F4-D279-7922C0148304}"/>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4" name="Line 29">
              <a:extLst>
                <a:ext uri="{FF2B5EF4-FFF2-40B4-BE49-F238E27FC236}">
                  <a16:creationId xmlns:a16="http://schemas.microsoft.com/office/drawing/2014/main" id="{3B61E0CA-1748-815D-0E8D-C8BAF9A499EA}"/>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19" name="Rectangle 18">
            <a:extLst>
              <a:ext uri="{FF2B5EF4-FFF2-40B4-BE49-F238E27FC236}">
                <a16:creationId xmlns:a16="http://schemas.microsoft.com/office/drawing/2014/main" id="{1E9D07EA-0A96-7823-29EF-F80CFEA6446B}"/>
              </a:ext>
            </a:extLst>
          </p:cNvPr>
          <p:cNvSpPr/>
          <p:nvPr userDrawn="1"/>
        </p:nvSpPr>
        <p:spPr>
          <a:xfrm>
            <a:off x="284163" y="284164"/>
            <a:ext cx="7370745" cy="62865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24665373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Half - COLOUR">
    <p:bg>
      <p:bgPr>
        <a:solidFill>
          <a:schemeClr val="accent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7FD12B-4DF0-18D6-1F3C-10055179B50D}"/>
              </a:ext>
            </a:extLst>
          </p:cNvPr>
          <p:cNvSpPr/>
          <p:nvPr userDrawn="1"/>
        </p:nvSpPr>
        <p:spPr>
          <a:xfrm>
            <a:off x="7654925" y="1989534"/>
            <a:ext cx="4252913" cy="304987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8" name="Rectangle 7">
            <a:extLst>
              <a:ext uri="{FF2B5EF4-FFF2-40B4-BE49-F238E27FC236}">
                <a16:creationId xmlns:a16="http://schemas.microsoft.com/office/drawing/2014/main" id="{206A9A88-330A-1D1B-7639-29F93FEA9B15}"/>
              </a:ext>
            </a:extLst>
          </p:cNvPr>
          <p:cNvSpPr/>
          <p:nvPr userDrawn="1"/>
        </p:nvSpPr>
        <p:spPr>
          <a:xfrm>
            <a:off x="7654925" y="5040002"/>
            <a:ext cx="4252913" cy="153074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7939088" y="1987200"/>
            <a:ext cx="3686175" cy="3052801"/>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7939089" y="5039418"/>
            <a:ext cx="3686174" cy="1531321"/>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94A2BD06-93DB-D117-F431-52112EB5E8C2}"/>
              </a:ext>
            </a:extLst>
          </p:cNvPr>
          <p:cNvGrpSpPr>
            <a:grpSpLocks noChangeAspect="1"/>
          </p:cNvGrpSpPr>
          <p:nvPr userDrawn="1"/>
        </p:nvGrpSpPr>
        <p:grpSpPr>
          <a:xfrm>
            <a:off x="10206038" y="281224"/>
            <a:ext cx="1701799" cy="1707726"/>
            <a:chOff x="2857500" y="180976"/>
            <a:chExt cx="5924550" cy="5945187"/>
          </a:xfrm>
        </p:grpSpPr>
        <p:sp>
          <p:nvSpPr>
            <p:cNvPr id="20" name="Rectangle 5">
              <a:extLst>
                <a:ext uri="{FF2B5EF4-FFF2-40B4-BE49-F238E27FC236}">
                  <a16:creationId xmlns:a16="http://schemas.microsoft.com/office/drawing/2014/main" id="{6305D62C-06B4-6D7A-F1BC-888F44DF383A}"/>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C3A9EC2C-FB35-B93A-B233-434116783C1C}"/>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4A084881-4DA2-9959-FAB2-99D234588481}"/>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BD1B5F48-8793-301B-1A6B-95C486264071}"/>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5802D805-3226-62DC-E453-F3D13B7951B4}"/>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23DAE9D5-9169-6531-F2CA-DFFF46D4D718}"/>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353A2D73-7929-C871-E8F7-ABCC7F2083C6}"/>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13">
              <a:extLst>
                <a:ext uri="{FF2B5EF4-FFF2-40B4-BE49-F238E27FC236}">
                  <a16:creationId xmlns:a16="http://schemas.microsoft.com/office/drawing/2014/main" id="{5B13BA16-8AC8-5192-A079-C18FBB9121AE}"/>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4E4B8F3E-F5C3-E760-1319-A9EF5D22677D}"/>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4BC98BA8-3816-5BDA-59C5-2C3F5811D670}"/>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5F51D7F2-A69B-1221-5E50-5372F89FDA2B}"/>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B9815FA7-C5C8-BBD6-9CAE-59C9179969B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87FB24D3-444A-73B6-5A35-34A30E3BACDD}"/>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009B83B7-968D-FEDD-AB64-31BEC9209FA6}"/>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A78A2B9F-7E78-6746-B17A-78A345075E6B}"/>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E68494F9-9A3B-842E-9420-557B7EF2D527}"/>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35B42223-1B7E-8810-62E0-AB7F6C83F3FE}"/>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AA2E8F45-845A-ED6B-72CB-B5C4ADE1E8AF}"/>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E25755D1-9E09-BDE3-AED9-52E6F5D16841}"/>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95C21CC1-3739-F36E-FD0E-9A4301A592C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30BC496A-DB79-09CC-EBE2-5676A43662BA}"/>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3F0D2738-C874-2759-7C60-7C9D0284C453}"/>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C45E5239-D28C-1B8A-CB0F-1558660F493E}"/>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4" name="Picture Placeholder 9">
            <a:extLst>
              <a:ext uri="{FF2B5EF4-FFF2-40B4-BE49-F238E27FC236}">
                <a16:creationId xmlns:a16="http://schemas.microsoft.com/office/drawing/2014/main" id="{30198DD4-58B7-BD8E-AB84-BFE9C964801C}"/>
              </a:ext>
            </a:extLst>
          </p:cNvPr>
          <p:cNvSpPr>
            <a:spLocks noGrp="1"/>
          </p:cNvSpPr>
          <p:nvPr>
            <p:ph type="pic" sz="quarter" idx="13" hasCustomPrompt="1"/>
          </p:nvPr>
        </p:nvSpPr>
        <p:spPr>
          <a:xfrm>
            <a:off x="295278" y="293694"/>
            <a:ext cx="7350916" cy="6266650"/>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5" name="Rectangle 4">
            <a:extLst>
              <a:ext uri="{FF2B5EF4-FFF2-40B4-BE49-F238E27FC236}">
                <a16:creationId xmlns:a16="http://schemas.microsoft.com/office/drawing/2014/main" id="{6679A47C-EFDB-E9EF-8A1C-B051C5278D4A}"/>
              </a:ext>
            </a:extLst>
          </p:cNvPr>
          <p:cNvSpPr/>
          <p:nvPr userDrawn="1"/>
        </p:nvSpPr>
        <p:spPr>
          <a:xfrm>
            <a:off x="284163" y="284164"/>
            <a:ext cx="7370745" cy="628657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71427362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Half al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2CBD82-E7B8-DE75-36CC-C3BEA07B4EED}"/>
              </a:ext>
            </a:extLst>
          </p:cNvPr>
          <p:cNvSpPr>
            <a:spLocks noGrp="1"/>
          </p:cNvSpPr>
          <p:nvPr>
            <p:ph type="pic" sz="quarter" idx="13" hasCustomPrompt="1"/>
          </p:nvPr>
        </p:nvSpPr>
        <p:spPr>
          <a:xfrm>
            <a:off x="5113344" y="294881"/>
            <a:ext cx="6785761" cy="5741588"/>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84164" y="2551359"/>
            <a:ext cx="4535486" cy="2779177"/>
          </a:xfrm>
        </p:spPr>
        <p:txBody>
          <a:bodyPr anchor="ctr" anchorCtr="0"/>
          <a:lstStyle>
            <a:lvl1pPr algn="l">
              <a:defRPr sz="4800"/>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84163" y="5330536"/>
            <a:ext cx="4535487" cy="1238777"/>
          </a:xfrm>
        </p:spPr>
        <p:txBody>
          <a:bodyPr anchor="ctr" anchorCtr="0"/>
          <a:lstStyle>
            <a:lvl1pPr marL="0" indent="0" algn="l">
              <a:spcAft>
                <a:spcPts val="0"/>
              </a:spcAft>
              <a:buNone/>
              <a:defRPr sz="1600">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grpSp>
        <p:nvGrpSpPr>
          <p:cNvPr id="19" name="Group 18">
            <a:extLst>
              <a:ext uri="{FF2B5EF4-FFF2-40B4-BE49-F238E27FC236}">
                <a16:creationId xmlns:a16="http://schemas.microsoft.com/office/drawing/2014/main" id="{0D53607D-CF05-AA8C-EFC7-25E3F1C22A87}"/>
              </a:ext>
            </a:extLst>
          </p:cNvPr>
          <p:cNvGrpSpPr>
            <a:grpSpLocks noChangeAspect="1"/>
          </p:cNvGrpSpPr>
          <p:nvPr userDrawn="1"/>
        </p:nvGrpSpPr>
        <p:grpSpPr>
          <a:xfrm>
            <a:off x="284164" y="285488"/>
            <a:ext cx="1701799" cy="1707726"/>
            <a:chOff x="2857500" y="180976"/>
            <a:chExt cx="5924550" cy="5945187"/>
          </a:xfrm>
        </p:grpSpPr>
        <p:sp>
          <p:nvSpPr>
            <p:cNvPr id="20" name="Rectangle 5">
              <a:extLst>
                <a:ext uri="{FF2B5EF4-FFF2-40B4-BE49-F238E27FC236}">
                  <a16:creationId xmlns:a16="http://schemas.microsoft.com/office/drawing/2014/main" id="{C7A33C28-CD32-D1F9-24FF-74A11CEF4F79}"/>
                </a:ext>
              </a:extLst>
            </p:cNvPr>
            <p:cNvSpPr>
              <a:spLocks noChangeArrowheads="1"/>
            </p:cNvSpPr>
            <p:nvPr userDrawn="1"/>
          </p:nvSpPr>
          <p:spPr bwMode="auto">
            <a:xfrm>
              <a:off x="2857500" y="192088"/>
              <a:ext cx="5924550" cy="5934075"/>
            </a:xfrm>
            <a:prstGeom prst="rect">
              <a:avLst/>
            </a:prstGeom>
            <a:solidFill>
              <a:schemeClr val="bg1">
                <a:alpha val="50000"/>
              </a:schemeClr>
            </a:solidFill>
            <a:ln w="1905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21" name="Freeform 7">
              <a:extLst>
                <a:ext uri="{FF2B5EF4-FFF2-40B4-BE49-F238E27FC236}">
                  <a16:creationId xmlns:a16="http://schemas.microsoft.com/office/drawing/2014/main" id="{5A6CC8CA-7494-5997-F489-BB147F6C7CAC}"/>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2" name="Freeform 8">
              <a:extLst>
                <a:ext uri="{FF2B5EF4-FFF2-40B4-BE49-F238E27FC236}">
                  <a16:creationId xmlns:a16="http://schemas.microsoft.com/office/drawing/2014/main" id="{27103BEA-485C-CBBB-1E19-C05C43FB442E}"/>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3" name="Freeform 9">
              <a:extLst>
                <a:ext uri="{FF2B5EF4-FFF2-40B4-BE49-F238E27FC236}">
                  <a16:creationId xmlns:a16="http://schemas.microsoft.com/office/drawing/2014/main" id="{7A7F32AA-D009-9F2D-84EF-41B4F9F3C1F4}"/>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4" name="Freeform 10">
              <a:extLst>
                <a:ext uri="{FF2B5EF4-FFF2-40B4-BE49-F238E27FC236}">
                  <a16:creationId xmlns:a16="http://schemas.microsoft.com/office/drawing/2014/main" id="{4522A8EE-48BD-BEB0-1CAD-990D7A2EBD97}"/>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5" name="Freeform 11">
              <a:extLst>
                <a:ext uri="{FF2B5EF4-FFF2-40B4-BE49-F238E27FC236}">
                  <a16:creationId xmlns:a16="http://schemas.microsoft.com/office/drawing/2014/main" id="{FA5DFAC6-07B5-6805-2CF8-B278CF939C97}"/>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6" name="Freeform 12">
              <a:extLst>
                <a:ext uri="{FF2B5EF4-FFF2-40B4-BE49-F238E27FC236}">
                  <a16:creationId xmlns:a16="http://schemas.microsoft.com/office/drawing/2014/main" id="{5A308531-415D-7397-FBD1-322933ED66DA}"/>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7" name="Rectangle 26">
              <a:extLst>
                <a:ext uri="{FF2B5EF4-FFF2-40B4-BE49-F238E27FC236}">
                  <a16:creationId xmlns:a16="http://schemas.microsoft.com/office/drawing/2014/main" id="{3CB3D09A-1F1A-C59F-4161-16150708971D}"/>
                </a:ext>
              </a:extLst>
            </p:cNvPr>
            <p:cNvSpPr>
              <a:spLocks noChangeArrowheads="1"/>
            </p:cNvSpPr>
            <p:nvPr userDrawn="1"/>
          </p:nvSpPr>
          <p:spPr bwMode="auto">
            <a:xfrm>
              <a:off x="5334000" y="27876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8" name="Freeform 14">
              <a:extLst>
                <a:ext uri="{FF2B5EF4-FFF2-40B4-BE49-F238E27FC236}">
                  <a16:creationId xmlns:a16="http://schemas.microsoft.com/office/drawing/2014/main" id="{A8D9B71C-0A95-7856-3730-7E8B48B6F411}"/>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29" name="Freeform 15">
              <a:extLst>
                <a:ext uri="{FF2B5EF4-FFF2-40B4-BE49-F238E27FC236}">
                  <a16:creationId xmlns:a16="http://schemas.microsoft.com/office/drawing/2014/main" id="{6A6ACDBB-BBA0-3ED5-7E54-5B0648B94F7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0" name="Freeform 16">
              <a:extLst>
                <a:ext uri="{FF2B5EF4-FFF2-40B4-BE49-F238E27FC236}">
                  <a16:creationId xmlns:a16="http://schemas.microsoft.com/office/drawing/2014/main" id="{F54D33DE-2724-294D-BDEB-2B333F613925}"/>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1" name="Freeform 17">
              <a:extLst>
                <a:ext uri="{FF2B5EF4-FFF2-40B4-BE49-F238E27FC236}">
                  <a16:creationId xmlns:a16="http://schemas.microsoft.com/office/drawing/2014/main" id="{9266EF39-1FA4-0EA6-8B54-212E6D105550}"/>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2" name="Freeform 18">
              <a:extLst>
                <a:ext uri="{FF2B5EF4-FFF2-40B4-BE49-F238E27FC236}">
                  <a16:creationId xmlns:a16="http://schemas.microsoft.com/office/drawing/2014/main" id="{23B953F5-B394-5AF4-0DFE-7D1CD94D9C9F}"/>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3" name="Freeform 19">
              <a:extLst>
                <a:ext uri="{FF2B5EF4-FFF2-40B4-BE49-F238E27FC236}">
                  <a16:creationId xmlns:a16="http://schemas.microsoft.com/office/drawing/2014/main" id="{31E8926B-8B0D-8B3C-F562-2E6172D294DF}"/>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4" name="Freeform 20">
              <a:extLst>
                <a:ext uri="{FF2B5EF4-FFF2-40B4-BE49-F238E27FC236}">
                  <a16:creationId xmlns:a16="http://schemas.microsoft.com/office/drawing/2014/main" id="{349686AA-4100-A061-3331-B587DFCC3376}"/>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5" name="Freeform 21">
              <a:extLst>
                <a:ext uri="{FF2B5EF4-FFF2-40B4-BE49-F238E27FC236}">
                  <a16:creationId xmlns:a16="http://schemas.microsoft.com/office/drawing/2014/main" id="{943D1568-129B-B5A4-29CF-FCDAC460F848}"/>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6" name="Rectangle 22">
              <a:extLst>
                <a:ext uri="{FF2B5EF4-FFF2-40B4-BE49-F238E27FC236}">
                  <a16:creationId xmlns:a16="http://schemas.microsoft.com/office/drawing/2014/main" id="{6E9FDF24-07EB-7660-FC00-CDDEE01C5723}"/>
                </a:ext>
              </a:extLst>
            </p:cNvPr>
            <p:cNvSpPr>
              <a:spLocks noChangeArrowheads="1"/>
            </p:cNvSpPr>
            <p:nvPr userDrawn="1"/>
          </p:nvSpPr>
          <p:spPr bwMode="auto">
            <a:xfrm>
              <a:off x="6072188" y="4730751"/>
              <a:ext cx="130175" cy="7921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7" name="Freeform 23">
              <a:extLst>
                <a:ext uri="{FF2B5EF4-FFF2-40B4-BE49-F238E27FC236}">
                  <a16:creationId xmlns:a16="http://schemas.microsoft.com/office/drawing/2014/main" id="{DF12D0F5-98D3-C471-A1F9-007EFA781D39}"/>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8" name="Freeform 24">
              <a:extLst>
                <a:ext uri="{FF2B5EF4-FFF2-40B4-BE49-F238E27FC236}">
                  <a16:creationId xmlns:a16="http://schemas.microsoft.com/office/drawing/2014/main" id="{F31545C7-0A22-C25D-4878-A36E8BBE5614}"/>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39" name="Freeform 25">
              <a:extLst>
                <a:ext uri="{FF2B5EF4-FFF2-40B4-BE49-F238E27FC236}">
                  <a16:creationId xmlns:a16="http://schemas.microsoft.com/office/drawing/2014/main" id="{EF67C8A6-9A5B-5DA5-1524-3D8951F4273F}"/>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0" name="Line 26">
              <a:extLst>
                <a:ext uri="{FF2B5EF4-FFF2-40B4-BE49-F238E27FC236}">
                  <a16:creationId xmlns:a16="http://schemas.microsoft.com/office/drawing/2014/main" id="{7262A57B-B13B-D7A2-980D-5102665C943C}"/>
                </a:ext>
              </a:extLst>
            </p:cNvPr>
            <p:cNvSpPr>
              <a:spLocks noChangeShapeType="1"/>
            </p:cNvSpPr>
            <p:nvPr userDrawn="1"/>
          </p:nvSpPr>
          <p:spPr bwMode="auto">
            <a:xfrm>
              <a:off x="2862263" y="2233613"/>
              <a:ext cx="5919787"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41" name="Line 27">
              <a:extLst>
                <a:ext uri="{FF2B5EF4-FFF2-40B4-BE49-F238E27FC236}">
                  <a16:creationId xmlns:a16="http://schemas.microsoft.com/office/drawing/2014/main" id="{2ED82FC7-52D0-40B1-D913-D44CC79A4CAB}"/>
                </a:ext>
              </a:extLst>
            </p:cNvPr>
            <p:cNvSpPr>
              <a:spLocks noChangeShapeType="1"/>
            </p:cNvSpPr>
            <p:nvPr userDrawn="1"/>
          </p:nvSpPr>
          <p:spPr bwMode="auto">
            <a:xfrm>
              <a:off x="5784850" y="180976"/>
              <a:ext cx="0" cy="205263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42" name="Line 29">
              <a:extLst>
                <a:ext uri="{FF2B5EF4-FFF2-40B4-BE49-F238E27FC236}">
                  <a16:creationId xmlns:a16="http://schemas.microsoft.com/office/drawing/2014/main" id="{AC62C25E-1039-48D0-752D-CD70E8BC894C}"/>
                </a:ext>
              </a:extLst>
            </p:cNvPr>
            <p:cNvSpPr>
              <a:spLocks noChangeShapeType="1"/>
            </p:cNvSpPr>
            <p:nvPr userDrawn="1"/>
          </p:nvSpPr>
          <p:spPr bwMode="auto">
            <a:xfrm>
              <a:off x="2857500" y="4176713"/>
              <a:ext cx="592455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55" name="Rectangle 54">
            <a:extLst>
              <a:ext uri="{FF2B5EF4-FFF2-40B4-BE49-F238E27FC236}">
                <a16:creationId xmlns:a16="http://schemas.microsoft.com/office/drawing/2014/main" id="{68C3A608-6BB4-4070-433D-B5ECAD131627}"/>
              </a:ext>
            </a:extLst>
          </p:cNvPr>
          <p:cNvSpPr/>
          <p:nvPr userDrawn="1"/>
        </p:nvSpPr>
        <p:spPr>
          <a:xfrm>
            <a:off x="5103813" y="6044982"/>
            <a:ext cx="850900"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88EB4AEC-2DC5-73CC-2588-AAE73B8F18CC}"/>
              </a:ext>
            </a:extLst>
          </p:cNvPr>
          <p:cNvSpPr/>
          <p:nvPr userDrawn="1"/>
        </p:nvSpPr>
        <p:spPr>
          <a:xfrm>
            <a:off x="5954714" y="6044982"/>
            <a:ext cx="850898"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BD02F2BD-1BD3-7ED7-1B20-A7678D431583}"/>
              </a:ext>
            </a:extLst>
          </p:cNvPr>
          <p:cNvSpPr/>
          <p:nvPr userDrawn="1"/>
        </p:nvSpPr>
        <p:spPr>
          <a:xfrm>
            <a:off x="6805611" y="6044982"/>
            <a:ext cx="850897"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624A7953-60B3-EAFE-D046-A27BD4E61D38}"/>
              </a:ext>
            </a:extLst>
          </p:cNvPr>
          <p:cNvSpPr/>
          <p:nvPr userDrawn="1"/>
        </p:nvSpPr>
        <p:spPr>
          <a:xfrm>
            <a:off x="7656508" y="6044982"/>
            <a:ext cx="850898"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38C9415E-5D04-793C-BB64-B44AA2FBD88E}"/>
              </a:ext>
            </a:extLst>
          </p:cNvPr>
          <p:cNvSpPr/>
          <p:nvPr userDrawn="1"/>
        </p:nvSpPr>
        <p:spPr>
          <a:xfrm>
            <a:off x="8507404" y="6044982"/>
            <a:ext cx="84931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130974DD-1E62-FDB6-B4EB-38106932906A}"/>
              </a:ext>
            </a:extLst>
          </p:cNvPr>
          <p:cNvSpPr/>
          <p:nvPr userDrawn="1"/>
        </p:nvSpPr>
        <p:spPr>
          <a:xfrm>
            <a:off x="9356723" y="6044977"/>
            <a:ext cx="84772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09083116-B1CE-9275-A5B1-82D877F5D9CB}"/>
              </a:ext>
            </a:extLst>
          </p:cNvPr>
          <p:cNvSpPr/>
          <p:nvPr userDrawn="1"/>
        </p:nvSpPr>
        <p:spPr>
          <a:xfrm>
            <a:off x="10206038" y="6044977"/>
            <a:ext cx="85089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837CD795-F79B-674F-EBF8-F0E7B72588D1}"/>
              </a:ext>
            </a:extLst>
          </p:cNvPr>
          <p:cNvSpPr/>
          <p:nvPr userDrawn="1"/>
        </p:nvSpPr>
        <p:spPr>
          <a:xfrm>
            <a:off x="11056939" y="6044977"/>
            <a:ext cx="850899" cy="5288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4" name="Rectangle 3">
            <a:extLst>
              <a:ext uri="{FF2B5EF4-FFF2-40B4-BE49-F238E27FC236}">
                <a16:creationId xmlns:a16="http://schemas.microsoft.com/office/drawing/2014/main" id="{CBDB2408-BCEA-FC91-F445-1F464C83829E}"/>
              </a:ext>
            </a:extLst>
          </p:cNvPr>
          <p:cNvSpPr/>
          <p:nvPr userDrawn="1"/>
        </p:nvSpPr>
        <p:spPr>
          <a:xfrm>
            <a:off x="5103813" y="284164"/>
            <a:ext cx="6804025" cy="57607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62861702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Half alt - COLOU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2AEB-5006-8BDB-B209-D0CE6D0D9E54}"/>
              </a:ext>
            </a:extLst>
          </p:cNvPr>
          <p:cNvSpPr>
            <a:spLocks noGrp="1"/>
          </p:cNvSpPr>
          <p:nvPr>
            <p:ph type="ctrTitle"/>
          </p:nvPr>
        </p:nvSpPr>
        <p:spPr>
          <a:xfrm>
            <a:off x="284164" y="2551359"/>
            <a:ext cx="4535486" cy="2779177"/>
          </a:xfrm>
        </p:spPr>
        <p:txBody>
          <a:bodyPr anchor="ctr" anchorCtr="0"/>
          <a:lstStyle>
            <a:lvl1pPr algn="l">
              <a:defRPr sz="4800">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7CF3C4D3-D951-05DD-58CA-A9363283ABF1}"/>
              </a:ext>
            </a:extLst>
          </p:cNvPr>
          <p:cNvSpPr>
            <a:spLocks noGrp="1"/>
          </p:cNvSpPr>
          <p:nvPr>
            <p:ph type="subTitle" idx="1"/>
          </p:nvPr>
        </p:nvSpPr>
        <p:spPr>
          <a:xfrm>
            <a:off x="284163" y="5330536"/>
            <a:ext cx="4535487" cy="1241547"/>
          </a:xfrm>
        </p:spPr>
        <p:txBody>
          <a:bodyPr anchor="ctr" anchorCtr="0"/>
          <a:lstStyle>
            <a:lvl1pPr marL="0" indent="0" algn="l">
              <a:spcAft>
                <a:spcPts val="0"/>
              </a:spcAft>
              <a:buNone/>
              <a:defRPr sz="1600">
                <a:solidFill>
                  <a:schemeClr val="bg1"/>
                </a:solidFill>
                <a:latin typeface="Roboto Mono" pitchFamily="2" charset="0"/>
                <a:ea typeface="Roboto Mono"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55" name="Rectangle 54">
            <a:extLst>
              <a:ext uri="{FF2B5EF4-FFF2-40B4-BE49-F238E27FC236}">
                <a16:creationId xmlns:a16="http://schemas.microsoft.com/office/drawing/2014/main" id="{68C3A608-6BB4-4070-433D-B5ECAD131627}"/>
              </a:ext>
            </a:extLst>
          </p:cNvPr>
          <p:cNvSpPr/>
          <p:nvPr userDrawn="1"/>
        </p:nvSpPr>
        <p:spPr>
          <a:xfrm>
            <a:off x="5103813" y="6044982"/>
            <a:ext cx="850900"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6" name="Rectangle 55">
            <a:extLst>
              <a:ext uri="{FF2B5EF4-FFF2-40B4-BE49-F238E27FC236}">
                <a16:creationId xmlns:a16="http://schemas.microsoft.com/office/drawing/2014/main" id="{88EB4AEC-2DC5-73CC-2588-AAE73B8F18CC}"/>
              </a:ext>
            </a:extLst>
          </p:cNvPr>
          <p:cNvSpPr/>
          <p:nvPr userDrawn="1"/>
        </p:nvSpPr>
        <p:spPr>
          <a:xfrm>
            <a:off x="5954714" y="6044982"/>
            <a:ext cx="850898"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7" name="Rectangle 56">
            <a:extLst>
              <a:ext uri="{FF2B5EF4-FFF2-40B4-BE49-F238E27FC236}">
                <a16:creationId xmlns:a16="http://schemas.microsoft.com/office/drawing/2014/main" id="{BD02F2BD-1BD3-7ED7-1B20-A7678D431583}"/>
              </a:ext>
            </a:extLst>
          </p:cNvPr>
          <p:cNvSpPr/>
          <p:nvPr userDrawn="1"/>
        </p:nvSpPr>
        <p:spPr>
          <a:xfrm>
            <a:off x="6805611" y="6044982"/>
            <a:ext cx="850897"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8" name="Rectangle 57">
            <a:extLst>
              <a:ext uri="{FF2B5EF4-FFF2-40B4-BE49-F238E27FC236}">
                <a16:creationId xmlns:a16="http://schemas.microsoft.com/office/drawing/2014/main" id="{624A7953-60B3-EAFE-D046-A27BD4E61D38}"/>
              </a:ext>
            </a:extLst>
          </p:cNvPr>
          <p:cNvSpPr/>
          <p:nvPr userDrawn="1"/>
        </p:nvSpPr>
        <p:spPr>
          <a:xfrm>
            <a:off x="7656508" y="6044982"/>
            <a:ext cx="850898"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59" name="Rectangle 58">
            <a:extLst>
              <a:ext uri="{FF2B5EF4-FFF2-40B4-BE49-F238E27FC236}">
                <a16:creationId xmlns:a16="http://schemas.microsoft.com/office/drawing/2014/main" id="{38C9415E-5D04-793C-BB64-B44AA2FBD88E}"/>
              </a:ext>
            </a:extLst>
          </p:cNvPr>
          <p:cNvSpPr/>
          <p:nvPr userDrawn="1"/>
        </p:nvSpPr>
        <p:spPr>
          <a:xfrm>
            <a:off x="8507404" y="6044982"/>
            <a:ext cx="84931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0" name="Rectangle 59">
            <a:extLst>
              <a:ext uri="{FF2B5EF4-FFF2-40B4-BE49-F238E27FC236}">
                <a16:creationId xmlns:a16="http://schemas.microsoft.com/office/drawing/2014/main" id="{130974DD-1E62-FDB6-B4EB-38106932906A}"/>
              </a:ext>
            </a:extLst>
          </p:cNvPr>
          <p:cNvSpPr/>
          <p:nvPr userDrawn="1"/>
        </p:nvSpPr>
        <p:spPr>
          <a:xfrm>
            <a:off x="9356723" y="6044977"/>
            <a:ext cx="84772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1" name="Rectangle 60">
            <a:extLst>
              <a:ext uri="{FF2B5EF4-FFF2-40B4-BE49-F238E27FC236}">
                <a16:creationId xmlns:a16="http://schemas.microsoft.com/office/drawing/2014/main" id="{09083116-B1CE-9275-A5B1-82D877F5D9CB}"/>
              </a:ext>
            </a:extLst>
          </p:cNvPr>
          <p:cNvSpPr/>
          <p:nvPr userDrawn="1"/>
        </p:nvSpPr>
        <p:spPr>
          <a:xfrm>
            <a:off x="10206038" y="6044977"/>
            <a:ext cx="85089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2" name="Rectangle 61">
            <a:extLst>
              <a:ext uri="{FF2B5EF4-FFF2-40B4-BE49-F238E27FC236}">
                <a16:creationId xmlns:a16="http://schemas.microsoft.com/office/drawing/2014/main" id="{837CD795-F79B-674F-EBF8-F0E7B72588D1}"/>
              </a:ext>
            </a:extLst>
          </p:cNvPr>
          <p:cNvSpPr/>
          <p:nvPr userDrawn="1"/>
        </p:nvSpPr>
        <p:spPr>
          <a:xfrm>
            <a:off x="11056939" y="6044977"/>
            <a:ext cx="850899" cy="52885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grpSp>
        <p:nvGrpSpPr>
          <p:cNvPr id="4" name="Group 3">
            <a:extLst>
              <a:ext uri="{FF2B5EF4-FFF2-40B4-BE49-F238E27FC236}">
                <a16:creationId xmlns:a16="http://schemas.microsoft.com/office/drawing/2014/main" id="{082A6DDB-946A-2635-48E2-0B6359ED8B61}"/>
              </a:ext>
            </a:extLst>
          </p:cNvPr>
          <p:cNvGrpSpPr>
            <a:grpSpLocks noChangeAspect="1"/>
          </p:cNvGrpSpPr>
          <p:nvPr userDrawn="1"/>
        </p:nvGrpSpPr>
        <p:grpSpPr>
          <a:xfrm>
            <a:off x="285750" y="282721"/>
            <a:ext cx="1701799" cy="1707726"/>
            <a:chOff x="2857500" y="180976"/>
            <a:chExt cx="5924550" cy="5945187"/>
          </a:xfrm>
        </p:grpSpPr>
        <p:sp>
          <p:nvSpPr>
            <p:cNvPr id="5" name="Rectangle 5">
              <a:extLst>
                <a:ext uri="{FF2B5EF4-FFF2-40B4-BE49-F238E27FC236}">
                  <a16:creationId xmlns:a16="http://schemas.microsoft.com/office/drawing/2014/main" id="{7DEE511B-981A-BC4A-AACC-1C58F5F78814}"/>
                </a:ext>
              </a:extLst>
            </p:cNvPr>
            <p:cNvSpPr>
              <a:spLocks noChangeArrowheads="1"/>
            </p:cNvSpPr>
            <p:nvPr userDrawn="1"/>
          </p:nvSpPr>
          <p:spPr bwMode="auto">
            <a:xfrm>
              <a:off x="2857500" y="192088"/>
              <a:ext cx="5924550" cy="5934075"/>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ar-SA"/>
            </a:p>
          </p:txBody>
        </p:sp>
        <p:sp>
          <p:nvSpPr>
            <p:cNvPr id="6" name="Freeform 7">
              <a:extLst>
                <a:ext uri="{FF2B5EF4-FFF2-40B4-BE49-F238E27FC236}">
                  <a16:creationId xmlns:a16="http://schemas.microsoft.com/office/drawing/2014/main" id="{BECBC258-39FB-1819-C9E4-189F1159F3A0}"/>
                </a:ext>
              </a:extLst>
            </p:cNvPr>
            <p:cNvSpPr>
              <a:spLocks/>
            </p:cNvSpPr>
            <p:nvPr userDrawn="1"/>
          </p:nvSpPr>
          <p:spPr bwMode="auto">
            <a:xfrm>
              <a:off x="3416300" y="838201"/>
              <a:ext cx="527050" cy="792163"/>
            </a:xfrm>
            <a:custGeom>
              <a:avLst/>
              <a:gdLst>
                <a:gd name="T0" fmla="*/ 0 w 332"/>
                <a:gd name="T1" fmla="*/ 0 h 499"/>
                <a:gd name="T2" fmla="*/ 0 w 332"/>
                <a:gd name="T3" fmla="*/ 72 h 499"/>
                <a:gd name="T4" fmla="*/ 123 w 332"/>
                <a:gd name="T5" fmla="*/ 72 h 499"/>
                <a:gd name="T6" fmla="*/ 123 w 332"/>
                <a:gd name="T7" fmla="*/ 499 h 499"/>
                <a:gd name="T8" fmla="*/ 206 w 332"/>
                <a:gd name="T9" fmla="*/ 499 h 499"/>
                <a:gd name="T10" fmla="*/ 206 w 332"/>
                <a:gd name="T11" fmla="*/ 72 h 499"/>
                <a:gd name="T12" fmla="*/ 332 w 332"/>
                <a:gd name="T13" fmla="*/ 72 h 499"/>
                <a:gd name="T14" fmla="*/ 332 w 332"/>
                <a:gd name="T15" fmla="*/ 0 h 499"/>
                <a:gd name="T16" fmla="*/ 0 w 332"/>
                <a:gd name="T17"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0" y="0"/>
                  </a:moveTo>
                  <a:lnTo>
                    <a:pt x="0" y="72"/>
                  </a:lnTo>
                  <a:lnTo>
                    <a:pt x="123" y="72"/>
                  </a:lnTo>
                  <a:lnTo>
                    <a:pt x="123" y="499"/>
                  </a:lnTo>
                  <a:lnTo>
                    <a:pt x="206" y="499"/>
                  </a:lnTo>
                  <a:lnTo>
                    <a:pt x="206" y="72"/>
                  </a:lnTo>
                  <a:lnTo>
                    <a:pt x="332" y="72"/>
                  </a:lnTo>
                  <a:lnTo>
                    <a:pt x="332"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7" name="Freeform 8">
              <a:extLst>
                <a:ext uri="{FF2B5EF4-FFF2-40B4-BE49-F238E27FC236}">
                  <a16:creationId xmlns:a16="http://schemas.microsoft.com/office/drawing/2014/main" id="{0D40BA77-74E9-9B56-DC03-192442B93F3B}"/>
                </a:ext>
              </a:extLst>
            </p:cNvPr>
            <p:cNvSpPr>
              <a:spLocks/>
            </p:cNvSpPr>
            <p:nvPr userDrawn="1"/>
          </p:nvSpPr>
          <p:spPr bwMode="auto">
            <a:xfrm>
              <a:off x="3992563" y="838201"/>
              <a:ext cx="565150" cy="792163"/>
            </a:xfrm>
            <a:custGeom>
              <a:avLst/>
              <a:gdLst>
                <a:gd name="T0" fmla="*/ 277 w 356"/>
                <a:gd name="T1" fmla="*/ 0 h 499"/>
                <a:gd name="T2" fmla="*/ 277 w 356"/>
                <a:gd name="T3" fmla="*/ 212 h 499"/>
                <a:gd name="T4" fmla="*/ 82 w 356"/>
                <a:gd name="T5" fmla="*/ 212 h 499"/>
                <a:gd name="T6" fmla="*/ 82 w 356"/>
                <a:gd name="T7" fmla="*/ 0 h 499"/>
                <a:gd name="T8" fmla="*/ 0 w 356"/>
                <a:gd name="T9" fmla="*/ 0 h 499"/>
                <a:gd name="T10" fmla="*/ 0 w 356"/>
                <a:gd name="T11" fmla="*/ 499 h 499"/>
                <a:gd name="T12" fmla="*/ 82 w 356"/>
                <a:gd name="T13" fmla="*/ 499 h 499"/>
                <a:gd name="T14" fmla="*/ 82 w 356"/>
                <a:gd name="T15" fmla="*/ 284 h 499"/>
                <a:gd name="T16" fmla="*/ 277 w 356"/>
                <a:gd name="T17" fmla="*/ 284 h 499"/>
                <a:gd name="T18" fmla="*/ 277 w 356"/>
                <a:gd name="T19" fmla="*/ 499 h 499"/>
                <a:gd name="T20" fmla="*/ 356 w 356"/>
                <a:gd name="T21" fmla="*/ 499 h 499"/>
                <a:gd name="T22" fmla="*/ 356 w 356"/>
                <a:gd name="T23" fmla="*/ 0 h 499"/>
                <a:gd name="T24" fmla="*/ 277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277" y="0"/>
                  </a:moveTo>
                  <a:lnTo>
                    <a:pt x="277" y="212"/>
                  </a:lnTo>
                  <a:lnTo>
                    <a:pt x="82" y="212"/>
                  </a:lnTo>
                  <a:lnTo>
                    <a:pt x="82" y="0"/>
                  </a:lnTo>
                  <a:lnTo>
                    <a:pt x="0" y="0"/>
                  </a:lnTo>
                  <a:lnTo>
                    <a:pt x="0" y="499"/>
                  </a:lnTo>
                  <a:lnTo>
                    <a:pt x="82" y="499"/>
                  </a:lnTo>
                  <a:lnTo>
                    <a:pt x="82" y="284"/>
                  </a:lnTo>
                  <a:lnTo>
                    <a:pt x="277" y="284"/>
                  </a:lnTo>
                  <a:lnTo>
                    <a:pt x="277" y="499"/>
                  </a:lnTo>
                  <a:lnTo>
                    <a:pt x="356" y="499"/>
                  </a:lnTo>
                  <a:lnTo>
                    <a:pt x="356" y="0"/>
                  </a:lnTo>
                  <a:lnTo>
                    <a:pt x="27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8" name="Freeform 9">
              <a:extLst>
                <a:ext uri="{FF2B5EF4-FFF2-40B4-BE49-F238E27FC236}">
                  <a16:creationId xmlns:a16="http://schemas.microsoft.com/office/drawing/2014/main" id="{5C4641D6-DDA9-3C6C-9E7F-E8FF5414D1B7}"/>
                </a:ext>
              </a:extLst>
            </p:cNvPr>
            <p:cNvSpPr>
              <a:spLocks/>
            </p:cNvSpPr>
            <p:nvPr userDrawn="1"/>
          </p:nvSpPr>
          <p:spPr bwMode="auto">
            <a:xfrm>
              <a:off x="4708525" y="838201"/>
              <a:ext cx="450850" cy="792163"/>
            </a:xfrm>
            <a:custGeom>
              <a:avLst/>
              <a:gdLst>
                <a:gd name="T0" fmla="*/ 0 w 284"/>
                <a:gd name="T1" fmla="*/ 0 h 499"/>
                <a:gd name="T2" fmla="*/ 0 w 284"/>
                <a:gd name="T3" fmla="*/ 499 h 499"/>
                <a:gd name="T4" fmla="*/ 284 w 284"/>
                <a:gd name="T5" fmla="*/ 499 h 499"/>
                <a:gd name="T6" fmla="*/ 284 w 284"/>
                <a:gd name="T7" fmla="*/ 427 h 499"/>
                <a:gd name="T8" fmla="*/ 79 w 284"/>
                <a:gd name="T9" fmla="*/ 427 h 499"/>
                <a:gd name="T10" fmla="*/ 79 w 284"/>
                <a:gd name="T11" fmla="*/ 280 h 499"/>
                <a:gd name="T12" fmla="*/ 250 w 284"/>
                <a:gd name="T13" fmla="*/ 280 h 499"/>
                <a:gd name="T14" fmla="*/ 250 w 284"/>
                <a:gd name="T15" fmla="*/ 212 h 499"/>
                <a:gd name="T16" fmla="*/ 79 w 284"/>
                <a:gd name="T17" fmla="*/ 212 h 499"/>
                <a:gd name="T18" fmla="*/ 79 w 284"/>
                <a:gd name="T19" fmla="*/ 72 h 499"/>
                <a:gd name="T20" fmla="*/ 284 w 284"/>
                <a:gd name="T21" fmla="*/ 72 h 499"/>
                <a:gd name="T22" fmla="*/ 284 w 284"/>
                <a:gd name="T23" fmla="*/ 0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0" y="499"/>
                  </a:lnTo>
                  <a:lnTo>
                    <a:pt x="284" y="499"/>
                  </a:lnTo>
                  <a:lnTo>
                    <a:pt x="284" y="427"/>
                  </a:lnTo>
                  <a:lnTo>
                    <a:pt x="79" y="427"/>
                  </a:lnTo>
                  <a:lnTo>
                    <a:pt x="79" y="280"/>
                  </a:lnTo>
                  <a:lnTo>
                    <a:pt x="250" y="280"/>
                  </a:lnTo>
                  <a:lnTo>
                    <a:pt x="250" y="212"/>
                  </a:lnTo>
                  <a:lnTo>
                    <a:pt x="79" y="212"/>
                  </a:lnTo>
                  <a:lnTo>
                    <a:pt x="79" y="72"/>
                  </a:lnTo>
                  <a:lnTo>
                    <a:pt x="284" y="72"/>
                  </a:lnTo>
                  <a:lnTo>
                    <a:pt x="284"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9" name="Freeform 10">
              <a:extLst>
                <a:ext uri="{FF2B5EF4-FFF2-40B4-BE49-F238E27FC236}">
                  <a16:creationId xmlns:a16="http://schemas.microsoft.com/office/drawing/2014/main" id="{9D42DB26-3BC7-55EB-B1BB-60A98B9A306F}"/>
                </a:ext>
              </a:extLst>
            </p:cNvPr>
            <p:cNvSpPr>
              <a:spLocks/>
            </p:cNvSpPr>
            <p:nvPr userDrawn="1"/>
          </p:nvSpPr>
          <p:spPr bwMode="auto">
            <a:xfrm>
              <a:off x="3557588" y="2787651"/>
              <a:ext cx="560388" cy="792163"/>
            </a:xfrm>
            <a:custGeom>
              <a:avLst/>
              <a:gdLst>
                <a:gd name="T0" fmla="*/ 0 w 103"/>
                <a:gd name="T1" fmla="*/ 0 h 146"/>
                <a:gd name="T2" fmla="*/ 25 w 103"/>
                <a:gd name="T3" fmla="*/ 0 h 146"/>
                <a:gd name="T4" fmla="*/ 69 w 103"/>
                <a:gd name="T5" fmla="*/ 85 h 146"/>
                <a:gd name="T6" fmla="*/ 80 w 103"/>
                <a:gd name="T7" fmla="*/ 113 h 146"/>
                <a:gd name="T8" fmla="*/ 81 w 103"/>
                <a:gd name="T9" fmla="*/ 113 h 146"/>
                <a:gd name="T10" fmla="*/ 79 w 103"/>
                <a:gd name="T11" fmla="*/ 80 h 146"/>
                <a:gd name="T12" fmla="*/ 79 w 103"/>
                <a:gd name="T13" fmla="*/ 0 h 146"/>
                <a:gd name="T14" fmla="*/ 103 w 103"/>
                <a:gd name="T15" fmla="*/ 0 h 146"/>
                <a:gd name="T16" fmla="*/ 103 w 103"/>
                <a:gd name="T17" fmla="*/ 146 h 146"/>
                <a:gd name="T18" fmla="*/ 77 w 103"/>
                <a:gd name="T19" fmla="*/ 146 h 146"/>
                <a:gd name="T20" fmla="*/ 34 w 103"/>
                <a:gd name="T21" fmla="*/ 62 h 146"/>
                <a:gd name="T22" fmla="*/ 22 w 103"/>
                <a:gd name="T23" fmla="*/ 33 h 146"/>
                <a:gd name="T24" fmla="*/ 21 w 103"/>
                <a:gd name="T25" fmla="*/ 33 h 146"/>
                <a:gd name="T26" fmla="*/ 23 w 103"/>
                <a:gd name="T27" fmla="*/ 67 h 146"/>
                <a:gd name="T28" fmla="*/ 23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5" y="0"/>
                    <a:pt x="25" y="0"/>
                    <a:pt x="25" y="0"/>
                  </a:cubicBezTo>
                  <a:cubicBezTo>
                    <a:pt x="69" y="85"/>
                    <a:pt x="69" y="85"/>
                    <a:pt x="69" y="85"/>
                  </a:cubicBezTo>
                  <a:cubicBezTo>
                    <a:pt x="73" y="93"/>
                    <a:pt x="77" y="104"/>
                    <a:pt x="80" y="113"/>
                  </a:cubicBezTo>
                  <a:cubicBezTo>
                    <a:pt x="81" y="113"/>
                    <a:pt x="81" y="113"/>
                    <a:pt x="81" y="113"/>
                  </a:cubicBezTo>
                  <a:cubicBezTo>
                    <a:pt x="80" y="101"/>
                    <a:pt x="79" y="89"/>
                    <a:pt x="79" y="80"/>
                  </a:cubicBezTo>
                  <a:cubicBezTo>
                    <a:pt x="79" y="0"/>
                    <a:pt x="79" y="0"/>
                    <a:pt x="79" y="0"/>
                  </a:cubicBezTo>
                  <a:cubicBezTo>
                    <a:pt x="103" y="0"/>
                    <a:pt x="103" y="0"/>
                    <a:pt x="103" y="0"/>
                  </a:cubicBezTo>
                  <a:cubicBezTo>
                    <a:pt x="103" y="146"/>
                    <a:pt x="103" y="146"/>
                    <a:pt x="103" y="146"/>
                  </a:cubicBezTo>
                  <a:cubicBezTo>
                    <a:pt x="77" y="146"/>
                    <a:pt x="77" y="146"/>
                    <a:pt x="77" y="146"/>
                  </a:cubicBezTo>
                  <a:cubicBezTo>
                    <a:pt x="34" y="62"/>
                    <a:pt x="34" y="62"/>
                    <a:pt x="34" y="62"/>
                  </a:cubicBezTo>
                  <a:cubicBezTo>
                    <a:pt x="30" y="53"/>
                    <a:pt x="26" y="44"/>
                    <a:pt x="22" y="33"/>
                  </a:cubicBezTo>
                  <a:cubicBezTo>
                    <a:pt x="21" y="33"/>
                    <a:pt x="21" y="33"/>
                    <a:pt x="21" y="33"/>
                  </a:cubicBezTo>
                  <a:cubicBezTo>
                    <a:pt x="22" y="43"/>
                    <a:pt x="23" y="56"/>
                    <a:pt x="23" y="67"/>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1" name="Freeform 11">
              <a:extLst>
                <a:ext uri="{FF2B5EF4-FFF2-40B4-BE49-F238E27FC236}">
                  <a16:creationId xmlns:a16="http://schemas.microsoft.com/office/drawing/2014/main" id="{386DF496-2936-09E3-F58B-86AF55CE6C5E}"/>
                </a:ext>
              </a:extLst>
            </p:cNvPr>
            <p:cNvSpPr>
              <a:spLocks noEditPoints="1"/>
            </p:cNvSpPr>
            <p:nvPr userDrawn="1"/>
          </p:nvSpPr>
          <p:spPr bwMode="auto">
            <a:xfrm>
              <a:off x="4187825" y="27876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0"/>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2" name="Freeform 12">
              <a:extLst>
                <a:ext uri="{FF2B5EF4-FFF2-40B4-BE49-F238E27FC236}">
                  <a16:creationId xmlns:a16="http://schemas.microsoft.com/office/drawing/2014/main" id="{5AC21A2A-B2FA-732C-EB51-A47FFCEE343B}"/>
                </a:ext>
              </a:extLst>
            </p:cNvPr>
            <p:cNvSpPr>
              <a:spLocks/>
            </p:cNvSpPr>
            <p:nvPr userDrawn="1"/>
          </p:nvSpPr>
          <p:spPr bwMode="auto">
            <a:xfrm>
              <a:off x="4741863" y="2787651"/>
              <a:ext cx="527050" cy="792163"/>
            </a:xfrm>
            <a:custGeom>
              <a:avLst/>
              <a:gdLst>
                <a:gd name="T0" fmla="*/ 123 w 332"/>
                <a:gd name="T1" fmla="*/ 72 h 499"/>
                <a:gd name="T2" fmla="*/ 0 w 332"/>
                <a:gd name="T3" fmla="*/ 72 h 499"/>
                <a:gd name="T4" fmla="*/ 0 w 332"/>
                <a:gd name="T5" fmla="*/ 0 h 499"/>
                <a:gd name="T6" fmla="*/ 332 w 332"/>
                <a:gd name="T7" fmla="*/ 0 h 499"/>
                <a:gd name="T8" fmla="*/ 332 w 332"/>
                <a:gd name="T9" fmla="*/ 72 h 499"/>
                <a:gd name="T10" fmla="*/ 205 w 332"/>
                <a:gd name="T11" fmla="*/ 72 h 499"/>
                <a:gd name="T12" fmla="*/ 205 w 332"/>
                <a:gd name="T13" fmla="*/ 499 h 499"/>
                <a:gd name="T14" fmla="*/ 123 w 332"/>
                <a:gd name="T15" fmla="*/ 499 h 499"/>
                <a:gd name="T16" fmla="*/ 123 w 332"/>
                <a:gd name="T17" fmla="*/ 7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99">
                  <a:moveTo>
                    <a:pt x="123" y="72"/>
                  </a:moveTo>
                  <a:lnTo>
                    <a:pt x="0" y="72"/>
                  </a:lnTo>
                  <a:lnTo>
                    <a:pt x="0" y="0"/>
                  </a:lnTo>
                  <a:lnTo>
                    <a:pt x="332" y="0"/>
                  </a:lnTo>
                  <a:lnTo>
                    <a:pt x="332" y="72"/>
                  </a:lnTo>
                  <a:lnTo>
                    <a:pt x="205" y="72"/>
                  </a:lnTo>
                  <a:lnTo>
                    <a:pt x="205" y="499"/>
                  </a:lnTo>
                  <a:lnTo>
                    <a:pt x="123" y="499"/>
                  </a:lnTo>
                  <a:lnTo>
                    <a:pt x="123"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3" name="Rectangle 13">
              <a:extLst>
                <a:ext uri="{FF2B5EF4-FFF2-40B4-BE49-F238E27FC236}">
                  <a16:creationId xmlns:a16="http://schemas.microsoft.com/office/drawing/2014/main" id="{44CEDB20-E2FA-E68C-B319-D304AAF9AABA}"/>
                </a:ext>
              </a:extLst>
            </p:cNvPr>
            <p:cNvSpPr>
              <a:spLocks noChangeArrowheads="1"/>
            </p:cNvSpPr>
            <p:nvPr userDrawn="1"/>
          </p:nvSpPr>
          <p:spPr bwMode="auto">
            <a:xfrm>
              <a:off x="5334000" y="27876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4" name="Freeform 14">
              <a:extLst>
                <a:ext uri="{FF2B5EF4-FFF2-40B4-BE49-F238E27FC236}">
                  <a16:creationId xmlns:a16="http://schemas.microsoft.com/office/drawing/2014/main" id="{26521072-E7F6-07D9-5CA0-0233C9FD0CE0}"/>
                </a:ext>
              </a:extLst>
            </p:cNvPr>
            <p:cNvSpPr>
              <a:spLocks noEditPoints="1"/>
            </p:cNvSpPr>
            <p:nvPr userDrawn="1"/>
          </p:nvSpPr>
          <p:spPr bwMode="auto">
            <a:xfrm>
              <a:off x="5572125" y="2776538"/>
              <a:ext cx="625475" cy="814388"/>
            </a:xfrm>
            <a:custGeom>
              <a:avLst/>
              <a:gdLst>
                <a:gd name="T0" fmla="*/ 90 w 115"/>
                <a:gd name="T1" fmla="*/ 75 h 150"/>
                <a:gd name="T2" fmla="*/ 57 w 115"/>
                <a:gd name="T3" fmla="*/ 21 h 150"/>
                <a:gd name="T4" fmla="*/ 25 w 115"/>
                <a:gd name="T5" fmla="*/ 75 h 150"/>
                <a:gd name="T6" fmla="*/ 57 w 115"/>
                <a:gd name="T7" fmla="*/ 129 h 150"/>
                <a:gd name="T8" fmla="*/ 90 w 115"/>
                <a:gd name="T9" fmla="*/ 75 h 150"/>
                <a:gd name="T10" fmla="*/ 0 w 115"/>
                <a:gd name="T11" fmla="*/ 75 h 150"/>
                <a:gd name="T12" fmla="*/ 57 w 115"/>
                <a:gd name="T13" fmla="*/ 0 h 150"/>
                <a:gd name="T14" fmla="*/ 115 w 115"/>
                <a:gd name="T15" fmla="*/ 75 h 150"/>
                <a:gd name="T16" fmla="*/ 57 w 115"/>
                <a:gd name="T17" fmla="*/ 150 h 150"/>
                <a:gd name="T18" fmla="*/ 0 w 115"/>
                <a:gd name="T19"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50">
                  <a:moveTo>
                    <a:pt x="90" y="75"/>
                  </a:moveTo>
                  <a:cubicBezTo>
                    <a:pt x="90" y="39"/>
                    <a:pt x="79" y="21"/>
                    <a:pt x="57" y="21"/>
                  </a:cubicBezTo>
                  <a:cubicBezTo>
                    <a:pt x="36" y="21"/>
                    <a:pt x="25" y="39"/>
                    <a:pt x="25" y="75"/>
                  </a:cubicBezTo>
                  <a:cubicBezTo>
                    <a:pt x="25" y="111"/>
                    <a:pt x="36" y="129"/>
                    <a:pt x="57" y="129"/>
                  </a:cubicBezTo>
                  <a:cubicBezTo>
                    <a:pt x="79" y="129"/>
                    <a:pt x="90" y="111"/>
                    <a:pt x="90" y="75"/>
                  </a:cubicBezTo>
                  <a:moveTo>
                    <a:pt x="0" y="75"/>
                  </a:moveTo>
                  <a:cubicBezTo>
                    <a:pt x="0" y="28"/>
                    <a:pt x="20" y="0"/>
                    <a:pt x="57" y="0"/>
                  </a:cubicBezTo>
                  <a:cubicBezTo>
                    <a:pt x="94" y="0"/>
                    <a:pt x="115" y="28"/>
                    <a:pt x="115" y="75"/>
                  </a:cubicBezTo>
                  <a:cubicBezTo>
                    <a:pt x="115" y="122"/>
                    <a:pt x="94" y="150"/>
                    <a:pt x="57" y="150"/>
                  </a:cubicBezTo>
                  <a:cubicBezTo>
                    <a:pt x="20" y="150"/>
                    <a:pt x="0" y="122"/>
                    <a:pt x="0"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5" name="Freeform 15">
              <a:extLst>
                <a:ext uri="{FF2B5EF4-FFF2-40B4-BE49-F238E27FC236}">
                  <a16:creationId xmlns:a16="http://schemas.microsoft.com/office/drawing/2014/main" id="{822E508C-5F3E-537C-CF91-4E433740A1F4}"/>
                </a:ext>
              </a:extLst>
            </p:cNvPr>
            <p:cNvSpPr>
              <a:spLocks/>
            </p:cNvSpPr>
            <p:nvPr userDrawn="1"/>
          </p:nvSpPr>
          <p:spPr bwMode="auto">
            <a:xfrm>
              <a:off x="6311900" y="2787651"/>
              <a:ext cx="558800" cy="792163"/>
            </a:xfrm>
            <a:custGeom>
              <a:avLst/>
              <a:gdLst>
                <a:gd name="T0" fmla="*/ 0 w 103"/>
                <a:gd name="T1" fmla="*/ 0 h 146"/>
                <a:gd name="T2" fmla="*/ 26 w 103"/>
                <a:gd name="T3" fmla="*/ 0 h 146"/>
                <a:gd name="T4" fmla="*/ 69 w 103"/>
                <a:gd name="T5" fmla="*/ 85 h 146"/>
                <a:gd name="T6" fmla="*/ 81 w 103"/>
                <a:gd name="T7" fmla="*/ 113 h 146"/>
                <a:gd name="T8" fmla="*/ 82 w 103"/>
                <a:gd name="T9" fmla="*/ 113 h 146"/>
                <a:gd name="T10" fmla="*/ 80 w 103"/>
                <a:gd name="T11" fmla="*/ 80 h 146"/>
                <a:gd name="T12" fmla="*/ 80 w 103"/>
                <a:gd name="T13" fmla="*/ 0 h 146"/>
                <a:gd name="T14" fmla="*/ 103 w 103"/>
                <a:gd name="T15" fmla="*/ 0 h 146"/>
                <a:gd name="T16" fmla="*/ 103 w 103"/>
                <a:gd name="T17" fmla="*/ 146 h 146"/>
                <a:gd name="T18" fmla="*/ 78 w 103"/>
                <a:gd name="T19" fmla="*/ 146 h 146"/>
                <a:gd name="T20" fmla="*/ 35 w 103"/>
                <a:gd name="T21" fmla="*/ 62 h 146"/>
                <a:gd name="T22" fmla="*/ 23 w 103"/>
                <a:gd name="T23" fmla="*/ 33 h 146"/>
                <a:gd name="T24" fmla="*/ 22 w 103"/>
                <a:gd name="T25" fmla="*/ 33 h 146"/>
                <a:gd name="T26" fmla="*/ 24 w 103"/>
                <a:gd name="T27" fmla="*/ 67 h 146"/>
                <a:gd name="T28" fmla="*/ 24 w 103"/>
                <a:gd name="T29" fmla="*/ 146 h 146"/>
                <a:gd name="T30" fmla="*/ 0 w 103"/>
                <a:gd name="T31" fmla="*/ 146 h 146"/>
                <a:gd name="T32" fmla="*/ 0 w 103"/>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46">
                  <a:moveTo>
                    <a:pt x="0" y="0"/>
                  </a:moveTo>
                  <a:cubicBezTo>
                    <a:pt x="26" y="0"/>
                    <a:pt x="26" y="0"/>
                    <a:pt x="26" y="0"/>
                  </a:cubicBezTo>
                  <a:cubicBezTo>
                    <a:pt x="69" y="85"/>
                    <a:pt x="69" y="85"/>
                    <a:pt x="69" y="85"/>
                  </a:cubicBezTo>
                  <a:cubicBezTo>
                    <a:pt x="73" y="93"/>
                    <a:pt x="77" y="104"/>
                    <a:pt x="81" y="113"/>
                  </a:cubicBezTo>
                  <a:cubicBezTo>
                    <a:pt x="82" y="113"/>
                    <a:pt x="82" y="113"/>
                    <a:pt x="82" y="113"/>
                  </a:cubicBezTo>
                  <a:cubicBezTo>
                    <a:pt x="81" y="101"/>
                    <a:pt x="80" y="89"/>
                    <a:pt x="80" y="80"/>
                  </a:cubicBezTo>
                  <a:cubicBezTo>
                    <a:pt x="80" y="0"/>
                    <a:pt x="80" y="0"/>
                    <a:pt x="80" y="0"/>
                  </a:cubicBezTo>
                  <a:cubicBezTo>
                    <a:pt x="103" y="0"/>
                    <a:pt x="103" y="0"/>
                    <a:pt x="103" y="0"/>
                  </a:cubicBezTo>
                  <a:cubicBezTo>
                    <a:pt x="103" y="146"/>
                    <a:pt x="103" y="146"/>
                    <a:pt x="103" y="146"/>
                  </a:cubicBezTo>
                  <a:cubicBezTo>
                    <a:pt x="78" y="146"/>
                    <a:pt x="78" y="146"/>
                    <a:pt x="78" y="146"/>
                  </a:cubicBezTo>
                  <a:cubicBezTo>
                    <a:pt x="35" y="62"/>
                    <a:pt x="35" y="62"/>
                    <a:pt x="35" y="62"/>
                  </a:cubicBezTo>
                  <a:cubicBezTo>
                    <a:pt x="30" y="53"/>
                    <a:pt x="27" y="44"/>
                    <a:pt x="23" y="33"/>
                  </a:cubicBezTo>
                  <a:cubicBezTo>
                    <a:pt x="22" y="33"/>
                    <a:pt x="22" y="33"/>
                    <a:pt x="22" y="33"/>
                  </a:cubicBezTo>
                  <a:cubicBezTo>
                    <a:pt x="23" y="43"/>
                    <a:pt x="24" y="56"/>
                    <a:pt x="24" y="67"/>
                  </a:cubicBezTo>
                  <a:cubicBezTo>
                    <a:pt x="24" y="146"/>
                    <a:pt x="24" y="146"/>
                    <a:pt x="24"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6" name="Freeform 16">
              <a:extLst>
                <a:ext uri="{FF2B5EF4-FFF2-40B4-BE49-F238E27FC236}">
                  <a16:creationId xmlns:a16="http://schemas.microsoft.com/office/drawing/2014/main" id="{7B720C57-D35A-B4DE-D278-F03C69F6AFAC}"/>
                </a:ext>
              </a:extLst>
            </p:cNvPr>
            <p:cNvSpPr>
              <a:spLocks noEditPoints="1"/>
            </p:cNvSpPr>
            <p:nvPr userDrawn="1"/>
          </p:nvSpPr>
          <p:spPr bwMode="auto">
            <a:xfrm>
              <a:off x="6946900" y="2787651"/>
              <a:ext cx="612775" cy="792163"/>
            </a:xfrm>
            <a:custGeom>
              <a:avLst/>
              <a:gdLst>
                <a:gd name="T0" fmla="*/ 75 w 113"/>
                <a:gd name="T1" fmla="*/ 91 h 146"/>
                <a:gd name="T2" fmla="*/ 63 w 113"/>
                <a:gd name="T3" fmla="*/ 48 h 146"/>
                <a:gd name="T4" fmla="*/ 57 w 113"/>
                <a:gd name="T5" fmla="*/ 22 h 146"/>
                <a:gd name="T6" fmla="*/ 56 w 113"/>
                <a:gd name="T7" fmla="*/ 22 h 146"/>
                <a:gd name="T8" fmla="*/ 50 w 113"/>
                <a:gd name="T9" fmla="*/ 48 h 146"/>
                <a:gd name="T10" fmla="*/ 39 w 113"/>
                <a:gd name="T11" fmla="*/ 91 h 146"/>
                <a:gd name="T12" fmla="*/ 75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5" y="91"/>
                  </a:moveTo>
                  <a:cubicBezTo>
                    <a:pt x="63" y="48"/>
                    <a:pt x="63" y="48"/>
                    <a:pt x="63" y="48"/>
                  </a:cubicBezTo>
                  <a:cubicBezTo>
                    <a:pt x="61" y="40"/>
                    <a:pt x="59" y="33"/>
                    <a:pt x="57" y="22"/>
                  </a:cubicBezTo>
                  <a:cubicBezTo>
                    <a:pt x="56" y="22"/>
                    <a:pt x="56" y="22"/>
                    <a:pt x="56" y="22"/>
                  </a:cubicBezTo>
                  <a:cubicBezTo>
                    <a:pt x="54" y="33"/>
                    <a:pt x="53" y="40"/>
                    <a:pt x="50" y="48"/>
                  </a:cubicBezTo>
                  <a:cubicBezTo>
                    <a:pt x="39" y="91"/>
                    <a:pt x="39" y="91"/>
                    <a:pt x="39" y="91"/>
                  </a:cubicBezTo>
                  <a:lnTo>
                    <a:pt x="75"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7" name="Freeform 17">
              <a:extLst>
                <a:ext uri="{FF2B5EF4-FFF2-40B4-BE49-F238E27FC236}">
                  <a16:creationId xmlns:a16="http://schemas.microsoft.com/office/drawing/2014/main" id="{1F7C8600-EFE6-7C3C-3D05-D64BD5074D6B}"/>
                </a:ext>
              </a:extLst>
            </p:cNvPr>
            <p:cNvSpPr>
              <a:spLocks/>
            </p:cNvSpPr>
            <p:nvPr userDrawn="1"/>
          </p:nvSpPr>
          <p:spPr bwMode="auto">
            <a:xfrm>
              <a:off x="7631113" y="2787651"/>
              <a:ext cx="433388" cy="792163"/>
            </a:xfrm>
            <a:custGeom>
              <a:avLst/>
              <a:gdLst>
                <a:gd name="T0" fmla="*/ 0 w 273"/>
                <a:gd name="T1" fmla="*/ 0 h 499"/>
                <a:gd name="T2" fmla="*/ 82 w 273"/>
                <a:gd name="T3" fmla="*/ 0 h 499"/>
                <a:gd name="T4" fmla="*/ 82 w 273"/>
                <a:gd name="T5" fmla="*/ 427 h 499"/>
                <a:gd name="T6" fmla="*/ 273 w 273"/>
                <a:gd name="T7" fmla="*/ 427 h 499"/>
                <a:gd name="T8" fmla="*/ 273 w 273"/>
                <a:gd name="T9" fmla="*/ 499 h 499"/>
                <a:gd name="T10" fmla="*/ 0 w 273"/>
                <a:gd name="T11" fmla="*/ 499 h 499"/>
                <a:gd name="T12" fmla="*/ 0 w 273"/>
                <a:gd name="T13" fmla="*/ 0 h 499"/>
              </a:gdLst>
              <a:ahLst/>
              <a:cxnLst>
                <a:cxn ang="0">
                  <a:pos x="T0" y="T1"/>
                </a:cxn>
                <a:cxn ang="0">
                  <a:pos x="T2" y="T3"/>
                </a:cxn>
                <a:cxn ang="0">
                  <a:pos x="T4" y="T5"/>
                </a:cxn>
                <a:cxn ang="0">
                  <a:pos x="T6" y="T7"/>
                </a:cxn>
                <a:cxn ang="0">
                  <a:pos x="T8" y="T9"/>
                </a:cxn>
                <a:cxn ang="0">
                  <a:pos x="T10" y="T11"/>
                </a:cxn>
                <a:cxn ang="0">
                  <a:pos x="T12" y="T13"/>
                </a:cxn>
              </a:cxnLst>
              <a:rect l="0" t="0" r="r" b="b"/>
              <a:pathLst>
                <a:path w="273" h="499">
                  <a:moveTo>
                    <a:pt x="0" y="0"/>
                  </a:moveTo>
                  <a:lnTo>
                    <a:pt x="82" y="0"/>
                  </a:lnTo>
                  <a:lnTo>
                    <a:pt x="82" y="427"/>
                  </a:lnTo>
                  <a:lnTo>
                    <a:pt x="273" y="427"/>
                  </a:lnTo>
                  <a:lnTo>
                    <a:pt x="273"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18" name="Freeform 18">
              <a:extLst>
                <a:ext uri="{FF2B5EF4-FFF2-40B4-BE49-F238E27FC236}">
                  <a16:creationId xmlns:a16="http://schemas.microsoft.com/office/drawing/2014/main" id="{1FB269A0-E8F5-3C5B-08E1-B451E337AEB3}"/>
                </a:ext>
              </a:extLst>
            </p:cNvPr>
            <p:cNvSpPr>
              <a:spLocks noEditPoints="1"/>
            </p:cNvSpPr>
            <p:nvPr userDrawn="1"/>
          </p:nvSpPr>
          <p:spPr bwMode="auto">
            <a:xfrm>
              <a:off x="3416300" y="4730751"/>
              <a:ext cx="614363" cy="792163"/>
            </a:xfrm>
            <a:custGeom>
              <a:avLst/>
              <a:gdLst>
                <a:gd name="T0" fmla="*/ 74 w 113"/>
                <a:gd name="T1" fmla="*/ 91 h 146"/>
                <a:gd name="T2" fmla="*/ 63 w 113"/>
                <a:gd name="T3" fmla="*/ 48 h 146"/>
                <a:gd name="T4" fmla="*/ 57 w 113"/>
                <a:gd name="T5" fmla="*/ 22 h 146"/>
                <a:gd name="T6" fmla="*/ 56 w 113"/>
                <a:gd name="T7" fmla="*/ 22 h 146"/>
                <a:gd name="T8" fmla="*/ 50 w 113"/>
                <a:gd name="T9" fmla="*/ 48 h 146"/>
                <a:gd name="T10" fmla="*/ 38 w 113"/>
                <a:gd name="T11" fmla="*/ 91 h 146"/>
                <a:gd name="T12" fmla="*/ 74 w 113"/>
                <a:gd name="T13" fmla="*/ 91 h 146"/>
                <a:gd name="T14" fmla="*/ 42 w 113"/>
                <a:gd name="T15" fmla="*/ 0 h 146"/>
                <a:gd name="T16" fmla="*/ 71 w 113"/>
                <a:gd name="T17" fmla="*/ 0 h 146"/>
                <a:gd name="T18" fmla="*/ 113 w 113"/>
                <a:gd name="T19" fmla="*/ 146 h 146"/>
                <a:gd name="T20" fmla="*/ 89 w 113"/>
                <a:gd name="T21" fmla="*/ 146 h 146"/>
                <a:gd name="T22" fmla="*/ 79 w 113"/>
                <a:gd name="T23" fmla="*/ 110 h 146"/>
                <a:gd name="T24" fmla="*/ 34 w 113"/>
                <a:gd name="T25" fmla="*/ 110 h 146"/>
                <a:gd name="T26" fmla="*/ 24 w 113"/>
                <a:gd name="T27" fmla="*/ 146 h 146"/>
                <a:gd name="T28" fmla="*/ 0 w 113"/>
                <a:gd name="T29" fmla="*/ 146 h 146"/>
                <a:gd name="T30" fmla="*/ 42 w 113"/>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146">
                  <a:moveTo>
                    <a:pt x="74" y="91"/>
                  </a:moveTo>
                  <a:cubicBezTo>
                    <a:pt x="63" y="48"/>
                    <a:pt x="63" y="48"/>
                    <a:pt x="63" y="48"/>
                  </a:cubicBezTo>
                  <a:cubicBezTo>
                    <a:pt x="61" y="41"/>
                    <a:pt x="59" y="33"/>
                    <a:pt x="57" y="22"/>
                  </a:cubicBezTo>
                  <a:cubicBezTo>
                    <a:pt x="56" y="22"/>
                    <a:pt x="56" y="22"/>
                    <a:pt x="56" y="22"/>
                  </a:cubicBezTo>
                  <a:cubicBezTo>
                    <a:pt x="54" y="33"/>
                    <a:pt x="52" y="40"/>
                    <a:pt x="50" y="48"/>
                  </a:cubicBezTo>
                  <a:cubicBezTo>
                    <a:pt x="38" y="91"/>
                    <a:pt x="38" y="91"/>
                    <a:pt x="38" y="91"/>
                  </a:cubicBezTo>
                  <a:lnTo>
                    <a:pt x="74" y="91"/>
                  </a:lnTo>
                  <a:close/>
                  <a:moveTo>
                    <a:pt x="42" y="0"/>
                  </a:moveTo>
                  <a:cubicBezTo>
                    <a:pt x="71" y="0"/>
                    <a:pt x="71" y="0"/>
                    <a:pt x="71" y="0"/>
                  </a:cubicBezTo>
                  <a:cubicBezTo>
                    <a:pt x="113" y="146"/>
                    <a:pt x="113" y="146"/>
                    <a:pt x="113" y="146"/>
                  </a:cubicBezTo>
                  <a:cubicBezTo>
                    <a:pt x="89" y="146"/>
                    <a:pt x="89" y="146"/>
                    <a:pt x="89" y="146"/>
                  </a:cubicBezTo>
                  <a:cubicBezTo>
                    <a:pt x="79" y="110"/>
                    <a:pt x="79" y="110"/>
                    <a:pt x="79" y="110"/>
                  </a:cubicBezTo>
                  <a:cubicBezTo>
                    <a:pt x="34" y="110"/>
                    <a:pt x="34" y="110"/>
                    <a:pt x="34" y="110"/>
                  </a:cubicBezTo>
                  <a:cubicBezTo>
                    <a:pt x="24" y="146"/>
                    <a:pt x="24" y="146"/>
                    <a:pt x="24" y="146"/>
                  </a:cubicBezTo>
                  <a:cubicBezTo>
                    <a:pt x="0" y="146"/>
                    <a:pt x="0" y="146"/>
                    <a:pt x="0" y="146"/>
                  </a:cubicBezTo>
                  <a:lnTo>
                    <a:pt x="4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3" name="Freeform 19">
              <a:extLst>
                <a:ext uri="{FF2B5EF4-FFF2-40B4-BE49-F238E27FC236}">
                  <a16:creationId xmlns:a16="http://schemas.microsoft.com/office/drawing/2014/main" id="{DC5455FB-89FA-0860-C6DB-65EF1BCE8F6E}"/>
                </a:ext>
              </a:extLst>
            </p:cNvPr>
            <p:cNvSpPr>
              <a:spLocks noEditPoints="1"/>
            </p:cNvSpPr>
            <p:nvPr userDrawn="1"/>
          </p:nvSpPr>
          <p:spPr bwMode="auto">
            <a:xfrm>
              <a:off x="4079875" y="4730751"/>
              <a:ext cx="520700" cy="792163"/>
            </a:xfrm>
            <a:custGeom>
              <a:avLst/>
              <a:gdLst>
                <a:gd name="T0" fmla="*/ 41 w 96"/>
                <a:gd name="T1" fmla="*/ 73 h 146"/>
                <a:gd name="T2" fmla="*/ 64 w 96"/>
                <a:gd name="T3" fmla="*/ 46 h 146"/>
                <a:gd name="T4" fmla="*/ 41 w 96"/>
                <a:gd name="T5" fmla="*/ 20 h 146"/>
                <a:gd name="T6" fmla="*/ 23 w 96"/>
                <a:gd name="T7" fmla="*/ 20 h 146"/>
                <a:gd name="T8" fmla="*/ 23 w 96"/>
                <a:gd name="T9" fmla="*/ 73 h 146"/>
                <a:gd name="T10" fmla="*/ 41 w 96"/>
                <a:gd name="T11" fmla="*/ 73 h 146"/>
                <a:gd name="T12" fmla="*/ 0 w 96"/>
                <a:gd name="T13" fmla="*/ 0 h 146"/>
                <a:gd name="T14" fmla="*/ 43 w 96"/>
                <a:gd name="T15" fmla="*/ 0 h 146"/>
                <a:gd name="T16" fmla="*/ 89 w 96"/>
                <a:gd name="T17" fmla="*/ 45 h 146"/>
                <a:gd name="T18" fmla="*/ 64 w 96"/>
                <a:gd name="T19" fmla="*/ 88 h 146"/>
                <a:gd name="T20" fmla="*/ 64 w 96"/>
                <a:gd name="T21" fmla="*/ 89 h 146"/>
                <a:gd name="T22" fmla="*/ 96 w 96"/>
                <a:gd name="T23" fmla="*/ 143 h 146"/>
                <a:gd name="T24" fmla="*/ 96 w 96"/>
                <a:gd name="T25" fmla="*/ 146 h 146"/>
                <a:gd name="T26" fmla="*/ 71 w 96"/>
                <a:gd name="T27" fmla="*/ 146 h 146"/>
                <a:gd name="T28" fmla="*/ 40 w 96"/>
                <a:gd name="T29" fmla="*/ 93 h 146"/>
                <a:gd name="T30" fmla="*/ 23 w 96"/>
                <a:gd name="T31" fmla="*/ 93 h 146"/>
                <a:gd name="T32" fmla="*/ 23 w 96"/>
                <a:gd name="T33" fmla="*/ 146 h 146"/>
                <a:gd name="T34" fmla="*/ 0 w 96"/>
                <a:gd name="T35" fmla="*/ 146 h 146"/>
                <a:gd name="T36" fmla="*/ 0 w 96"/>
                <a:gd name="T3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46">
                  <a:moveTo>
                    <a:pt x="41" y="73"/>
                  </a:moveTo>
                  <a:cubicBezTo>
                    <a:pt x="58" y="73"/>
                    <a:pt x="64" y="62"/>
                    <a:pt x="64" y="46"/>
                  </a:cubicBezTo>
                  <a:cubicBezTo>
                    <a:pt x="64" y="32"/>
                    <a:pt x="58" y="20"/>
                    <a:pt x="41" y="20"/>
                  </a:cubicBezTo>
                  <a:cubicBezTo>
                    <a:pt x="23" y="20"/>
                    <a:pt x="23" y="20"/>
                    <a:pt x="23" y="20"/>
                  </a:cubicBezTo>
                  <a:cubicBezTo>
                    <a:pt x="23" y="73"/>
                    <a:pt x="23" y="73"/>
                    <a:pt x="23" y="73"/>
                  </a:cubicBezTo>
                  <a:lnTo>
                    <a:pt x="41" y="73"/>
                  </a:lnTo>
                  <a:close/>
                  <a:moveTo>
                    <a:pt x="0" y="0"/>
                  </a:moveTo>
                  <a:cubicBezTo>
                    <a:pt x="43" y="0"/>
                    <a:pt x="43" y="0"/>
                    <a:pt x="43" y="0"/>
                  </a:cubicBezTo>
                  <a:cubicBezTo>
                    <a:pt x="74" y="0"/>
                    <a:pt x="89" y="17"/>
                    <a:pt x="89" y="45"/>
                  </a:cubicBezTo>
                  <a:cubicBezTo>
                    <a:pt x="89" y="66"/>
                    <a:pt x="79" y="83"/>
                    <a:pt x="64" y="88"/>
                  </a:cubicBezTo>
                  <a:cubicBezTo>
                    <a:pt x="64" y="89"/>
                    <a:pt x="64" y="89"/>
                    <a:pt x="64" y="89"/>
                  </a:cubicBezTo>
                  <a:cubicBezTo>
                    <a:pt x="71" y="97"/>
                    <a:pt x="91" y="140"/>
                    <a:pt x="96" y="143"/>
                  </a:cubicBezTo>
                  <a:cubicBezTo>
                    <a:pt x="96" y="146"/>
                    <a:pt x="96" y="146"/>
                    <a:pt x="96" y="146"/>
                  </a:cubicBezTo>
                  <a:cubicBezTo>
                    <a:pt x="71" y="146"/>
                    <a:pt x="71" y="146"/>
                    <a:pt x="71" y="146"/>
                  </a:cubicBezTo>
                  <a:cubicBezTo>
                    <a:pt x="64" y="142"/>
                    <a:pt x="46" y="97"/>
                    <a:pt x="40" y="93"/>
                  </a:cubicBezTo>
                  <a:cubicBezTo>
                    <a:pt x="23" y="93"/>
                    <a:pt x="23" y="93"/>
                    <a:pt x="23" y="93"/>
                  </a:cubicBezTo>
                  <a:cubicBezTo>
                    <a:pt x="23" y="146"/>
                    <a:pt x="23" y="146"/>
                    <a:pt x="23" y="146"/>
                  </a:cubicBezTo>
                  <a:cubicBezTo>
                    <a:pt x="0" y="146"/>
                    <a:pt x="0" y="146"/>
                    <a:pt x="0"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4" name="Freeform 20">
              <a:extLst>
                <a:ext uri="{FF2B5EF4-FFF2-40B4-BE49-F238E27FC236}">
                  <a16:creationId xmlns:a16="http://schemas.microsoft.com/office/drawing/2014/main" id="{23C756A3-131C-B588-90B5-6E831A2C81D6}"/>
                </a:ext>
              </a:extLst>
            </p:cNvPr>
            <p:cNvSpPr>
              <a:spLocks/>
            </p:cNvSpPr>
            <p:nvPr userDrawn="1"/>
          </p:nvSpPr>
          <p:spPr bwMode="auto">
            <a:xfrm>
              <a:off x="4643438" y="4719638"/>
              <a:ext cx="592138" cy="814388"/>
            </a:xfrm>
            <a:custGeom>
              <a:avLst/>
              <a:gdLst>
                <a:gd name="T0" fmla="*/ 25 w 109"/>
                <a:gd name="T1" fmla="*/ 75 h 150"/>
                <a:gd name="T2" fmla="*/ 58 w 109"/>
                <a:gd name="T3" fmla="*/ 129 h 150"/>
                <a:gd name="T4" fmla="*/ 85 w 109"/>
                <a:gd name="T5" fmla="*/ 94 h 150"/>
                <a:gd name="T6" fmla="*/ 108 w 109"/>
                <a:gd name="T7" fmla="*/ 95 h 150"/>
                <a:gd name="T8" fmla="*/ 109 w 109"/>
                <a:gd name="T9" fmla="*/ 99 h 150"/>
                <a:gd name="T10" fmla="*/ 58 w 109"/>
                <a:gd name="T11" fmla="*/ 150 h 150"/>
                <a:gd name="T12" fmla="*/ 0 w 109"/>
                <a:gd name="T13" fmla="*/ 75 h 150"/>
                <a:gd name="T14" fmla="*/ 58 w 109"/>
                <a:gd name="T15" fmla="*/ 0 h 150"/>
                <a:gd name="T16" fmla="*/ 109 w 109"/>
                <a:gd name="T17" fmla="*/ 49 h 150"/>
                <a:gd name="T18" fmla="*/ 109 w 109"/>
                <a:gd name="T19" fmla="*/ 55 h 150"/>
                <a:gd name="T20" fmla="*/ 85 w 109"/>
                <a:gd name="T21" fmla="*/ 56 h 150"/>
                <a:gd name="T22" fmla="*/ 58 w 109"/>
                <a:gd name="T23" fmla="*/ 21 h 150"/>
                <a:gd name="T24" fmla="*/ 25 w 109"/>
                <a:gd name="T2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50">
                  <a:moveTo>
                    <a:pt x="25" y="75"/>
                  </a:moveTo>
                  <a:cubicBezTo>
                    <a:pt x="25" y="111"/>
                    <a:pt x="38" y="129"/>
                    <a:pt x="58" y="129"/>
                  </a:cubicBezTo>
                  <a:cubicBezTo>
                    <a:pt x="77" y="129"/>
                    <a:pt x="85" y="116"/>
                    <a:pt x="85" y="94"/>
                  </a:cubicBezTo>
                  <a:cubicBezTo>
                    <a:pt x="108" y="95"/>
                    <a:pt x="108" y="95"/>
                    <a:pt x="108" y="95"/>
                  </a:cubicBezTo>
                  <a:cubicBezTo>
                    <a:pt x="109" y="96"/>
                    <a:pt x="109" y="98"/>
                    <a:pt x="109" y="99"/>
                  </a:cubicBezTo>
                  <a:cubicBezTo>
                    <a:pt x="109" y="129"/>
                    <a:pt x="94" y="150"/>
                    <a:pt x="58" y="150"/>
                  </a:cubicBezTo>
                  <a:cubicBezTo>
                    <a:pt x="23" y="150"/>
                    <a:pt x="0" y="124"/>
                    <a:pt x="0" y="75"/>
                  </a:cubicBezTo>
                  <a:cubicBezTo>
                    <a:pt x="0" y="27"/>
                    <a:pt x="23" y="0"/>
                    <a:pt x="58" y="0"/>
                  </a:cubicBezTo>
                  <a:cubicBezTo>
                    <a:pt x="102" y="0"/>
                    <a:pt x="109" y="32"/>
                    <a:pt x="109" y="49"/>
                  </a:cubicBezTo>
                  <a:cubicBezTo>
                    <a:pt x="109" y="51"/>
                    <a:pt x="109" y="54"/>
                    <a:pt x="109" y="55"/>
                  </a:cubicBezTo>
                  <a:cubicBezTo>
                    <a:pt x="85" y="56"/>
                    <a:pt x="85" y="56"/>
                    <a:pt x="85" y="56"/>
                  </a:cubicBezTo>
                  <a:cubicBezTo>
                    <a:pt x="85" y="34"/>
                    <a:pt x="77" y="21"/>
                    <a:pt x="58" y="21"/>
                  </a:cubicBezTo>
                  <a:cubicBezTo>
                    <a:pt x="38" y="21"/>
                    <a:pt x="25" y="40"/>
                    <a:pt x="25" y="7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5" name="Freeform 21">
              <a:extLst>
                <a:ext uri="{FF2B5EF4-FFF2-40B4-BE49-F238E27FC236}">
                  <a16:creationId xmlns:a16="http://schemas.microsoft.com/office/drawing/2014/main" id="{B8DC1352-F3ED-B1D2-3E90-B5260BBC9A5C}"/>
                </a:ext>
              </a:extLst>
            </p:cNvPr>
            <p:cNvSpPr>
              <a:spLocks/>
            </p:cNvSpPr>
            <p:nvPr userDrawn="1"/>
          </p:nvSpPr>
          <p:spPr bwMode="auto">
            <a:xfrm>
              <a:off x="5338763" y="4730751"/>
              <a:ext cx="565150" cy="792163"/>
            </a:xfrm>
            <a:custGeom>
              <a:avLst/>
              <a:gdLst>
                <a:gd name="T0" fmla="*/ 0 w 356"/>
                <a:gd name="T1" fmla="*/ 0 h 499"/>
                <a:gd name="T2" fmla="*/ 82 w 356"/>
                <a:gd name="T3" fmla="*/ 0 h 499"/>
                <a:gd name="T4" fmla="*/ 82 w 356"/>
                <a:gd name="T5" fmla="*/ 212 h 499"/>
                <a:gd name="T6" fmla="*/ 277 w 356"/>
                <a:gd name="T7" fmla="*/ 212 h 499"/>
                <a:gd name="T8" fmla="*/ 277 w 356"/>
                <a:gd name="T9" fmla="*/ 0 h 499"/>
                <a:gd name="T10" fmla="*/ 356 w 356"/>
                <a:gd name="T11" fmla="*/ 0 h 499"/>
                <a:gd name="T12" fmla="*/ 356 w 356"/>
                <a:gd name="T13" fmla="*/ 499 h 499"/>
                <a:gd name="T14" fmla="*/ 277 w 356"/>
                <a:gd name="T15" fmla="*/ 499 h 499"/>
                <a:gd name="T16" fmla="*/ 277 w 356"/>
                <a:gd name="T17" fmla="*/ 284 h 499"/>
                <a:gd name="T18" fmla="*/ 82 w 356"/>
                <a:gd name="T19" fmla="*/ 284 h 499"/>
                <a:gd name="T20" fmla="*/ 82 w 356"/>
                <a:gd name="T21" fmla="*/ 499 h 499"/>
                <a:gd name="T22" fmla="*/ 0 w 356"/>
                <a:gd name="T23" fmla="*/ 499 h 499"/>
                <a:gd name="T24" fmla="*/ 0 w 356"/>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6" h="499">
                  <a:moveTo>
                    <a:pt x="0" y="0"/>
                  </a:moveTo>
                  <a:lnTo>
                    <a:pt x="82" y="0"/>
                  </a:lnTo>
                  <a:lnTo>
                    <a:pt x="82" y="212"/>
                  </a:lnTo>
                  <a:lnTo>
                    <a:pt x="277" y="212"/>
                  </a:lnTo>
                  <a:lnTo>
                    <a:pt x="277" y="0"/>
                  </a:lnTo>
                  <a:lnTo>
                    <a:pt x="356" y="0"/>
                  </a:lnTo>
                  <a:lnTo>
                    <a:pt x="356" y="499"/>
                  </a:lnTo>
                  <a:lnTo>
                    <a:pt x="277" y="499"/>
                  </a:lnTo>
                  <a:lnTo>
                    <a:pt x="277" y="284"/>
                  </a:lnTo>
                  <a:lnTo>
                    <a:pt x="82" y="284"/>
                  </a:lnTo>
                  <a:lnTo>
                    <a:pt x="82"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6" name="Rectangle 22">
              <a:extLst>
                <a:ext uri="{FF2B5EF4-FFF2-40B4-BE49-F238E27FC236}">
                  <a16:creationId xmlns:a16="http://schemas.microsoft.com/office/drawing/2014/main" id="{71234C42-19B3-ED6F-0C2D-0022E0279C62}"/>
                </a:ext>
              </a:extLst>
            </p:cNvPr>
            <p:cNvSpPr>
              <a:spLocks noChangeArrowheads="1"/>
            </p:cNvSpPr>
            <p:nvPr userDrawn="1"/>
          </p:nvSpPr>
          <p:spPr bwMode="auto">
            <a:xfrm>
              <a:off x="6072188" y="4730751"/>
              <a:ext cx="130175" cy="792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7" name="Freeform 23">
              <a:extLst>
                <a:ext uri="{FF2B5EF4-FFF2-40B4-BE49-F238E27FC236}">
                  <a16:creationId xmlns:a16="http://schemas.microsoft.com/office/drawing/2014/main" id="{F46BB90A-7E85-AF05-8A32-352A1345EF94}"/>
                </a:ext>
              </a:extLst>
            </p:cNvPr>
            <p:cNvSpPr>
              <a:spLocks/>
            </p:cNvSpPr>
            <p:nvPr userDrawn="1"/>
          </p:nvSpPr>
          <p:spPr bwMode="auto">
            <a:xfrm>
              <a:off x="6305550" y="4730751"/>
              <a:ext cx="603250" cy="792163"/>
            </a:xfrm>
            <a:custGeom>
              <a:avLst/>
              <a:gdLst>
                <a:gd name="T0" fmla="*/ 0 w 111"/>
                <a:gd name="T1" fmla="*/ 0 h 146"/>
                <a:gd name="T2" fmla="*/ 25 w 111"/>
                <a:gd name="T3" fmla="*/ 0 h 146"/>
                <a:gd name="T4" fmla="*/ 47 w 111"/>
                <a:gd name="T5" fmla="*/ 84 h 146"/>
                <a:gd name="T6" fmla="*/ 55 w 111"/>
                <a:gd name="T7" fmla="*/ 122 h 146"/>
                <a:gd name="T8" fmla="*/ 56 w 111"/>
                <a:gd name="T9" fmla="*/ 122 h 146"/>
                <a:gd name="T10" fmla="*/ 64 w 111"/>
                <a:gd name="T11" fmla="*/ 84 h 146"/>
                <a:gd name="T12" fmla="*/ 86 w 111"/>
                <a:gd name="T13" fmla="*/ 0 h 146"/>
                <a:gd name="T14" fmla="*/ 111 w 111"/>
                <a:gd name="T15" fmla="*/ 0 h 146"/>
                <a:gd name="T16" fmla="*/ 69 w 111"/>
                <a:gd name="T17" fmla="*/ 146 h 146"/>
                <a:gd name="T18" fmla="*/ 42 w 111"/>
                <a:gd name="T19" fmla="*/ 146 h 146"/>
                <a:gd name="T20" fmla="*/ 0 w 111"/>
                <a:gd name="T2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46">
                  <a:moveTo>
                    <a:pt x="0" y="0"/>
                  </a:moveTo>
                  <a:cubicBezTo>
                    <a:pt x="25" y="0"/>
                    <a:pt x="25" y="0"/>
                    <a:pt x="25" y="0"/>
                  </a:cubicBezTo>
                  <a:cubicBezTo>
                    <a:pt x="47" y="84"/>
                    <a:pt x="47" y="84"/>
                    <a:pt x="47" y="84"/>
                  </a:cubicBezTo>
                  <a:cubicBezTo>
                    <a:pt x="51" y="97"/>
                    <a:pt x="52" y="109"/>
                    <a:pt x="55" y="122"/>
                  </a:cubicBezTo>
                  <a:cubicBezTo>
                    <a:pt x="56" y="122"/>
                    <a:pt x="56" y="122"/>
                    <a:pt x="56" y="122"/>
                  </a:cubicBezTo>
                  <a:cubicBezTo>
                    <a:pt x="59" y="109"/>
                    <a:pt x="61" y="97"/>
                    <a:pt x="64" y="84"/>
                  </a:cubicBezTo>
                  <a:cubicBezTo>
                    <a:pt x="86" y="0"/>
                    <a:pt x="86" y="0"/>
                    <a:pt x="86" y="0"/>
                  </a:cubicBezTo>
                  <a:cubicBezTo>
                    <a:pt x="111" y="0"/>
                    <a:pt x="111" y="0"/>
                    <a:pt x="111" y="0"/>
                  </a:cubicBezTo>
                  <a:cubicBezTo>
                    <a:pt x="69" y="146"/>
                    <a:pt x="69" y="146"/>
                    <a:pt x="69" y="146"/>
                  </a:cubicBezTo>
                  <a:cubicBezTo>
                    <a:pt x="42" y="146"/>
                    <a:pt x="42" y="146"/>
                    <a:pt x="42" y="14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8" name="Freeform 24">
              <a:extLst>
                <a:ext uri="{FF2B5EF4-FFF2-40B4-BE49-F238E27FC236}">
                  <a16:creationId xmlns:a16="http://schemas.microsoft.com/office/drawing/2014/main" id="{17AA9C3D-F40E-3F84-162D-3B7C745109C1}"/>
                </a:ext>
              </a:extLst>
            </p:cNvPr>
            <p:cNvSpPr>
              <a:spLocks/>
            </p:cNvSpPr>
            <p:nvPr userDrawn="1"/>
          </p:nvSpPr>
          <p:spPr bwMode="auto">
            <a:xfrm>
              <a:off x="6996113" y="4730751"/>
              <a:ext cx="450850" cy="792163"/>
            </a:xfrm>
            <a:custGeom>
              <a:avLst/>
              <a:gdLst>
                <a:gd name="T0" fmla="*/ 0 w 284"/>
                <a:gd name="T1" fmla="*/ 0 h 499"/>
                <a:gd name="T2" fmla="*/ 284 w 284"/>
                <a:gd name="T3" fmla="*/ 0 h 499"/>
                <a:gd name="T4" fmla="*/ 284 w 284"/>
                <a:gd name="T5" fmla="*/ 72 h 499"/>
                <a:gd name="T6" fmla="*/ 78 w 284"/>
                <a:gd name="T7" fmla="*/ 72 h 499"/>
                <a:gd name="T8" fmla="*/ 78 w 284"/>
                <a:gd name="T9" fmla="*/ 212 h 499"/>
                <a:gd name="T10" fmla="*/ 253 w 284"/>
                <a:gd name="T11" fmla="*/ 212 h 499"/>
                <a:gd name="T12" fmla="*/ 253 w 284"/>
                <a:gd name="T13" fmla="*/ 281 h 499"/>
                <a:gd name="T14" fmla="*/ 78 w 284"/>
                <a:gd name="T15" fmla="*/ 281 h 499"/>
                <a:gd name="T16" fmla="*/ 78 w 284"/>
                <a:gd name="T17" fmla="*/ 428 h 499"/>
                <a:gd name="T18" fmla="*/ 284 w 284"/>
                <a:gd name="T19" fmla="*/ 428 h 499"/>
                <a:gd name="T20" fmla="*/ 284 w 284"/>
                <a:gd name="T21" fmla="*/ 499 h 499"/>
                <a:gd name="T22" fmla="*/ 0 w 284"/>
                <a:gd name="T23" fmla="*/ 499 h 499"/>
                <a:gd name="T24" fmla="*/ 0 w 284"/>
                <a:gd name="T25"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499">
                  <a:moveTo>
                    <a:pt x="0" y="0"/>
                  </a:moveTo>
                  <a:lnTo>
                    <a:pt x="284" y="0"/>
                  </a:lnTo>
                  <a:lnTo>
                    <a:pt x="284" y="72"/>
                  </a:lnTo>
                  <a:lnTo>
                    <a:pt x="78" y="72"/>
                  </a:lnTo>
                  <a:lnTo>
                    <a:pt x="78" y="212"/>
                  </a:lnTo>
                  <a:lnTo>
                    <a:pt x="253" y="212"/>
                  </a:lnTo>
                  <a:lnTo>
                    <a:pt x="253" y="281"/>
                  </a:lnTo>
                  <a:lnTo>
                    <a:pt x="78" y="281"/>
                  </a:lnTo>
                  <a:lnTo>
                    <a:pt x="78" y="428"/>
                  </a:lnTo>
                  <a:lnTo>
                    <a:pt x="284" y="428"/>
                  </a:lnTo>
                  <a:lnTo>
                    <a:pt x="284" y="499"/>
                  </a:lnTo>
                  <a:lnTo>
                    <a:pt x="0" y="499"/>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49" name="Freeform 25">
              <a:extLst>
                <a:ext uri="{FF2B5EF4-FFF2-40B4-BE49-F238E27FC236}">
                  <a16:creationId xmlns:a16="http://schemas.microsoft.com/office/drawing/2014/main" id="{5ADAAC86-E1C8-217B-FD2D-5F3B1217C984}"/>
                </a:ext>
              </a:extLst>
            </p:cNvPr>
            <p:cNvSpPr>
              <a:spLocks/>
            </p:cNvSpPr>
            <p:nvPr userDrawn="1"/>
          </p:nvSpPr>
          <p:spPr bwMode="auto">
            <a:xfrm>
              <a:off x="7516813" y="4719638"/>
              <a:ext cx="511175" cy="814388"/>
            </a:xfrm>
            <a:custGeom>
              <a:avLst/>
              <a:gdLst>
                <a:gd name="T0" fmla="*/ 24 w 94"/>
                <a:gd name="T1" fmla="*/ 99 h 150"/>
                <a:gd name="T2" fmla="*/ 24 w 94"/>
                <a:gd name="T3" fmla="*/ 104 h 150"/>
                <a:gd name="T4" fmla="*/ 47 w 94"/>
                <a:gd name="T5" fmla="*/ 129 h 150"/>
                <a:gd name="T6" fmla="*/ 69 w 94"/>
                <a:gd name="T7" fmla="*/ 110 h 150"/>
                <a:gd name="T8" fmla="*/ 54 w 94"/>
                <a:gd name="T9" fmla="*/ 89 h 150"/>
                <a:gd name="T10" fmla="*/ 31 w 94"/>
                <a:gd name="T11" fmla="*/ 80 h 150"/>
                <a:gd name="T12" fmla="*/ 2 w 94"/>
                <a:gd name="T13" fmla="*/ 41 h 150"/>
                <a:gd name="T14" fmla="*/ 47 w 94"/>
                <a:gd name="T15" fmla="*/ 0 h 150"/>
                <a:gd name="T16" fmla="*/ 91 w 94"/>
                <a:gd name="T17" fmla="*/ 40 h 150"/>
                <a:gd name="T18" fmla="*/ 90 w 94"/>
                <a:gd name="T19" fmla="*/ 47 h 150"/>
                <a:gd name="T20" fmla="*/ 67 w 94"/>
                <a:gd name="T21" fmla="*/ 48 h 150"/>
                <a:gd name="T22" fmla="*/ 67 w 94"/>
                <a:gd name="T23" fmla="*/ 43 h 150"/>
                <a:gd name="T24" fmla="*/ 47 w 94"/>
                <a:gd name="T25" fmla="*/ 21 h 150"/>
                <a:gd name="T26" fmla="*/ 26 w 94"/>
                <a:gd name="T27" fmla="*/ 40 h 150"/>
                <a:gd name="T28" fmla="*/ 41 w 94"/>
                <a:gd name="T29" fmla="*/ 60 h 150"/>
                <a:gd name="T30" fmla="*/ 65 w 94"/>
                <a:gd name="T31" fmla="*/ 69 h 150"/>
                <a:gd name="T32" fmla="*/ 94 w 94"/>
                <a:gd name="T33" fmla="*/ 108 h 150"/>
                <a:gd name="T34" fmla="*/ 46 w 94"/>
                <a:gd name="T35" fmla="*/ 150 h 150"/>
                <a:gd name="T36" fmla="*/ 0 w 94"/>
                <a:gd name="T37" fmla="*/ 106 h 150"/>
                <a:gd name="T38" fmla="*/ 1 w 94"/>
                <a:gd name="T39" fmla="*/ 99 h 150"/>
                <a:gd name="T40" fmla="*/ 24 w 94"/>
                <a:gd name="T41" fmla="*/ 9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150">
                  <a:moveTo>
                    <a:pt x="24" y="99"/>
                  </a:moveTo>
                  <a:cubicBezTo>
                    <a:pt x="24" y="100"/>
                    <a:pt x="24" y="102"/>
                    <a:pt x="24" y="104"/>
                  </a:cubicBezTo>
                  <a:cubicBezTo>
                    <a:pt x="24" y="117"/>
                    <a:pt x="29" y="129"/>
                    <a:pt x="47" y="129"/>
                  </a:cubicBezTo>
                  <a:cubicBezTo>
                    <a:pt x="62" y="129"/>
                    <a:pt x="69" y="121"/>
                    <a:pt x="69" y="110"/>
                  </a:cubicBezTo>
                  <a:cubicBezTo>
                    <a:pt x="69" y="99"/>
                    <a:pt x="65" y="93"/>
                    <a:pt x="54" y="89"/>
                  </a:cubicBezTo>
                  <a:cubicBezTo>
                    <a:pt x="31" y="80"/>
                    <a:pt x="31" y="80"/>
                    <a:pt x="31" y="80"/>
                  </a:cubicBezTo>
                  <a:cubicBezTo>
                    <a:pt x="14" y="74"/>
                    <a:pt x="2" y="64"/>
                    <a:pt x="2" y="41"/>
                  </a:cubicBezTo>
                  <a:cubicBezTo>
                    <a:pt x="2" y="17"/>
                    <a:pt x="18" y="0"/>
                    <a:pt x="47" y="0"/>
                  </a:cubicBezTo>
                  <a:cubicBezTo>
                    <a:pt x="84" y="0"/>
                    <a:pt x="91" y="25"/>
                    <a:pt x="91" y="40"/>
                  </a:cubicBezTo>
                  <a:cubicBezTo>
                    <a:pt x="91" y="42"/>
                    <a:pt x="91" y="45"/>
                    <a:pt x="90" y="47"/>
                  </a:cubicBezTo>
                  <a:cubicBezTo>
                    <a:pt x="67" y="48"/>
                    <a:pt x="67" y="48"/>
                    <a:pt x="67" y="48"/>
                  </a:cubicBezTo>
                  <a:cubicBezTo>
                    <a:pt x="67" y="46"/>
                    <a:pt x="67" y="44"/>
                    <a:pt x="67" y="43"/>
                  </a:cubicBezTo>
                  <a:cubicBezTo>
                    <a:pt x="67" y="31"/>
                    <a:pt x="63" y="21"/>
                    <a:pt x="47" y="21"/>
                  </a:cubicBezTo>
                  <a:cubicBezTo>
                    <a:pt x="32" y="21"/>
                    <a:pt x="26" y="29"/>
                    <a:pt x="26" y="40"/>
                  </a:cubicBezTo>
                  <a:cubicBezTo>
                    <a:pt x="26" y="52"/>
                    <a:pt x="32" y="57"/>
                    <a:pt x="41" y="60"/>
                  </a:cubicBezTo>
                  <a:cubicBezTo>
                    <a:pt x="65" y="69"/>
                    <a:pt x="65" y="69"/>
                    <a:pt x="65" y="69"/>
                  </a:cubicBezTo>
                  <a:cubicBezTo>
                    <a:pt x="83" y="76"/>
                    <a:pt x="94" y="87"/>
                    <a:pt x="94" y="108"/>
                  </a:cubicBezTo>
                  <a:cubicBezTo>
                    <a:pt x="94" y="133"/>
                    <a:pt x="78" y="150"/>
                    <a:pt x="46" y="150"/>
                  </a:cubicBezTo>
                  <a:cubicBezTo>
                    <a:pt x="6" y="150"/>
                    <a:pt x="0" y="123"/>
                    <a:pt x="0" y="106"/>
                  </a:cubicBezTo>
                  <a:cubicBezTo>
                    <a:pt x="0" y="104"/>
                    <a:pt x="0" y="102"/>
                    <a:pt x="1" y="99"/>
                  </a:cubicBezTo>
                  <a:lnTo>
                    <a:pt x="24" y="9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ar-SA"/>
            </a:p>
          </p:txBody>
        </p:sp>
        <p:sp>
          <p:nvSpPr>
            <p:cNvPr id="50" name="Line 26">
              <a:extLst>
                <a:ext uri="{FF2B5EF4-FFF2-40B4-BE49-F238E27FC236}">
                  <a16:creationId xmlns:a16="http://schemas.microsoft.com/office/drawing/2014/main" id="{24828E4D-3443-137A-0BB1-C8A4402565D0}"/>
                </a:ext>
              </a:extLst>
            </p:cNvPr>
            <p:cNvSpPr>
              <a:spLocks noChangeShapeType="1"/>
            </p:cNvSpPr>
            <p:nvPr userDrawn="1"/>
          </p:nvSpPr>
          <p:spPr bwMode="auto">
            <a:xfrm>
              <a:off x="2862263" y="2233613"/>
              <a:ext cx="591978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GB" dirty="0"/>
                <a:t> </a:t>
              </a:r>
              <a:endParaRPr lang="ar-SA" dirty="0"/>
            </a:p>
          </p:txBody>
        </p:sp>
        <p:sp>
          <p:nvSpPr>
            <p:cNvPr id="51" name="Line 27">
              <a:extLst>
                <a:ext uri="{FF2B5EF4-FFF2-40B4-BE49-F238E27FC236}">
                  <a16:creationId xmlns:a16="http://schemas.microsoft.com/office/drawing/2014/main" id="{A1B34373-644D-9EF9-51D1-172406018136}"/>
                </a:ext>
              </a:extLst>
            </p:cNvPr>
            <p:cNvSpPr>
              <a:spLocks noChangeShapeType="1"/>
            </p:cNvSpPr>
            <p:nvPr userDrawn="1"/>
          </p:nvSpPr>
          <p:spPr bwMode="auto">
            <a:xfrm>
              <a:off x="5784850" y="180976"/>
              <a:ext cx="0" cy="2052638"/>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sp>
          <p:nvSpPr>
            <p:cNvPr id="52" name="Line 29">
              <a:extLst>
                <a:ext uri="{FF2B5EF4-FFF2-40B4-BE49-F238E27FC236}">
                  <a16:creationId xmlns:a16="http://schemas.microsoft.com/office/drawing/2014/main" id="{425040AC-1E9E-666F-D8DC-C10AF6D6BCD6}"/>
                </a:ext>
              </a:extLst>
            </p:cNvPr>
            <p:cNvSpPr>
              <a:spLocks noChangeShapeType="1"/>
            </p:cNvSpPr>
            <p:nvPr userDrawn="1"/>
          </p:nvSpPr>
          <p:spPr bwMode="auto">
            <a:xfrm>
              <a:off x="2857500" y="4176713"/>
              <a:ext cx="5924550"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ar-SA"/>
            </a:p>
          </p:txBody>
        </p:sp>
      </p:grpSp>
      <p:sp>
        <p:nvSpPr>
          <p:cNvPr id="19" name="Picture Placeholder 9">
            <a:extLst>
              <a:ext uri="{FF2B5EF4-FFF2-40B4-BE49-F238E27FC236}">
                <a16:creationId xmlns:a16="http://schemas.microsoft.com/office/drawing/2014/main" id="{000C27CB-E83C-CDC6-A8E1-49777CF54CD2}"/>
              </a:ext>
            </a:extLst>
          </p:cNvPr>
          <p:cNvSpPr>
            <a:spLocks noGrp="1"/>
          </p:cNvSpPr>
          <p:nvPr>
            <p:ph type="pic" sz="quarter" idx="13" hasCustomPrompt="1"/>
          </p:nvPr>
        </p:nvSpPr>
        <p:spPr>
          <a:xfrm>
            <a:off x="5113344" y="294881"/>
            <a:ext cx="6785761" cy="5741588"/>
          </a:xfrm>
          <a:solidFill>
            <a:schemeClr val="bg1">
              <a:lumMod val="85000"/>
            </a:schemeClr>
          </a:solidFill>
          <a:ln w="19050">
            <a:noFill/>
            <a:miter lim="800000"/>
          </a:ln>
        </p:spPr>
        <p:txBody>
          <a:bodyPr/>
          <a:lstStyle>
            <a:lvl1pPr>
              <a:defRPr sz="1200"/>
            </a:lvl1pPr>
          </a:lstStyle>
          <a:p>
            <a:r>
              <a:rPr lang="en-GB" dirty="0"/>
              <a:t>Add picture</a:t>
            </a:r>
            <a:endParaRPr lang="ar-SA" dirty="0"/>
          </a:p>
        </p:txBody>
      </p:sp>
      <p:sp>
        <p:nvSpPr>
          <p:cNvPr id="20" name="Rectangle 19">
            <a:extLst>
              <a:ext uri="{FF2B5EF4-FFF2-40B4-BE49-F238E27FC236}">
                <a16:creationId xmlns:a16="http://schemas.microsoft.com/office/drawing/2014/main" id="{D7A00B3E-D6B4-DD53-BAC9-B32C815B4AB2}"/>
              </a:ext>
            </a:extLst>
          </p:cNvPr>
          <p:cNvSpPr/>
          <p:nvPr userDrawn="1"/>
        </p:nvSpPr>
        <p:spPr>
          <a:xfrm>
            <a:off x="5103813" y="284164"/>
            <a:ext cx="6804025" cy="576078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ar-SA" sz="1400" dirty="0" err="1">
              <a:solidFill>
                <a:schemeClr val="tx1"/>
              </a:solidFill>
            </a:endParaRPr>
          </a:p>
        </p:txBody>
      </p:sp>
    </p:spTree>
    <p:extLst>
      <p:ext uri="{BB962C8B-B14F-4D97-AF65-F5344CB8AC3E}">
        <p14:creationId xmlns:p14="http://schemas.microsoft.com/office/powerpoint/2010/main" val="382103532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CE3174-80BB-2116-F60F-547779A5706F}"/>
              </a:ext>
            </a:extLst>
          </p:cNvPr>
          <p:cNvSpPr/>
          <p:nvPr userDrawn="1"/>
        </p:nvSpPr>
        <p:spPr>
          <a:xfrm>
            <a:off x="284163" y="284163"/>
            <a:ext cx="11623674" cy="60052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2" name="Title 1">
            <a:extLst>
              <a:ext uri="{FF2B5EF4-FFF2-40B4-BE49-F238E27FC236}">
                <a16:creationId xmlns:a16="http://schemas.microsoft.com/office/drawing/2014/main" id="{43DE1B9C-28C7-BA43-28C9-3915DB6432C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EFC9D83-0712-5C6B-C9AE-4F5F1BED2CD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9EC38BDC-F847-171B-C538-88B55A9B4DC2}"/>
              </a:ext>
            </a:extLst>
          </p:cNvPr>
          <p:cNvSpPr>
            <a:spLocks noGrp="1"/>
          </p:cNvSpPr>
          <p:nvPr>
            <p:ph type="dt" sz="half" idx="10"/>
          </p:nvPr>
        </p:nvSpPr>
        <p:spPr/>
        <p:txBody>
          <a:bodyPr/>
          <a:lstStyle/>
          <a:p>
            <a:fld id="{B626DA7E-C44E-42BA-8A00-8F5027E3A24E}" type="datetime1">
              <a:rPr lang="en-GB" smtClean="0"/>
              <a:t>06/06/2025</a:t>
            </a:fld>
            <a:endParaRPr lang="en-GB" dirty="0"/>
          </a:p>
        </p:txBody>
      </p:sp>
      <p:sp>
        <p:nvSpPr>
          <p:cNvPr id="8" name="Footer Placeholder 7">
            <a:extLst>
              <a:ext uri="{FF2B5EF4-FFF2-40B4-BE49-F238E27FC236}">
                <a16:creationId xmlns:a16="http://schemas.microsoft.com/office/drawing/2014/main" id="{C7A67E1A-24DF-C1BF-39BF-143C88D9038E}"/>
              </a:ext>
            </a:extLst>
          </p:cNvPr>
          <p:cNvSpPr>
            <a:spLocks noGrp="1"/>
          </p:cNvSpPr>
          <p:nvPr>
            <p:ph type="ftr" sz="quarter" idx="11"/>
          </p:nvPr>
        </p:nvSpPr>
        <p:spPr/>
        <p:txBody>
          <a:bodyPr/>
          <a:lstStyle/>
          <a:p>
            <a:r>
              <a:rPr lang="en-GB"/>
              <a:t>Presentation title</a:t>
            </a:r>
            <a:endParaRPr lang="en-GB" dirty="0"/>
          </a:p>
        </p:txBody>
      </p:sp>
      <p:sp>
        <p:nvSpPr>
          <p:cNvPr id="9" name="Slide Number Placeholder 8">
            <a:extLst>
              <a:ext uri="{FF2B5EF4-FFF2-40B4-BE49-F238E27FC236}">
                <a16:creationId xmlns:a16="http://schemas.microsoft.com/office/drawing/2014/main" id="{49421C5D-C064-97CD-2C78-D62A8A8762B9}"/>
              </a:ext>
            </a:extLst>
          </p:cNvPr>
          <p:cNvSpPr>
            <a:spLocks noGrp="1"/>
          </p:cNvSpPr>
          <p:nvPr>
            <p:ph type="sldNum" sz="quarter" idx="12"/>
          </p:nvPr>
        </p:nvSpPr>
        <p:spPr/>
        <p:txBody>
          <a:bodyPr/>
          <a:lstStyle/>
          <a:p>
            <a:fld id="{255DAFDF-2EF6-44FB-8AA4-C1E9B7563AAC}" type="slidenum">
              <a:rPr lang="en-GB" smtClean="0"/>
              <a:pPr/>
              <a:t>‹#›</a:t>
            </a:fld>
            <a:endParaRPr lang="en-GB" dirty="0"/>
          </a:p>
        </p:txBody>
      </p:sp>
      <p:sp>
        <p:nvSpPr>
          <p:cNvPr id="4" name="TextBox 3">
            <a:extLst>
              <a:ext uri="{FF2B5EF4-FFF2-40B4-BE49-F238E27FC236}">
                <a16:creationId xmlns:a16="http://schemas.microsoft.com/office/drawing/2014/main" id="{60C98947-3455-C279-C7DF-AAE8110E711E}"/>
              </a:ext>
            </a:extLst>
          </p:cNvPr>
          <p:cNvSpPr txBox="1"/>
          <p:nvPr userDrawn="1"/>
        </p:nvSpPr>
        <p:spPr>
          <a:xfrm>
            <a:off x="7939088" y="6289437"/>
            <a:ext cx="3117850" cy="284399"/>
          </a:xfrm>
          <a:prstGeom prst="rect">
            <a:avLst/>
          </a:prstGeom>
          <a:noFill/>
        </p:spPr>
        <p:txBody>
          <a:bodyPr wrap="square" lIns="0" tIns="0" rIns="0" bIns="0" rtlCol="0" anchor="ctr" anchorCtr="0">
            <a:noAutofit/>
          </a:bodyPr>
          <a:lstStyle/>
          <a:p>
            <a:r>
              <a:rPr lang="en-GB" sz="1000" kern="1000" spc="0" baseline="0" dirty="0">
                <a:latin typeface="Roboto Mono" pitchFamily="2" charset="0"/>
                <a:ea typeface="Roboto Mono" pitchFamily="2" charset="0"/>
              </a:rPr>
              <a:t>The National Archives</a:t>
            </a:r>
          </a:p>
        </p:txBody>
      </p:sp>
      <p:sp>
        <p:nvSpPr>
          <p:cNvPr id="5" name="Rectangle 4">
            <a:extLst>
              <a:ext uri="{FF2B5EF4-FFF2-40B4-BE49-F238E27FC236}">
                <a16:creationId xmlns:a16="http://schemas.microsoft.com/office/drawing/2014/main" id="{D07D0E5B-E63F-4840-5005-88B1E0DD2921}"/>
              </a:ext>
            </a:extLst>
          </p:cNvPr>
          <p:cNvSpPr/>
          <p:nvPr userDrawn="1"/>
        </p:nvSpPr>
        <p:spPr>
          <a:xfrm>
            <a:off x="284163" y="6289438"/>
            <a:ext cx="11623674"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
        <p:nvSpPr>
          <p:cNvPr id="6" name="Rectangle 5">
            <a:extLst>
              <a:ext uri="{FF2B5EF4-FFF2-40B4-BE49-F238E27FC236}">
                <a16:creationId xmlns:a16="http://schemas.microsoft.com/office/drawing/2014/main" id="{62A39C18-B789-E047-279F-B5730355F648}"/>
              </a:ext>
            </a:extLst>
          </p:cNvPr>
          <p:cNvSpPr/>
          <p:nvPr userDrawn="1"/>
        </p:nvSpPr>
        <p:spPr>
          <a:xfrm>
            <a:off x="7654925" y="6289438"/>
            <a:ext cx="3402013" cy="28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r-SA"/>
          </a:p>
        </p:txBody>
      </p:sp>
    </p:spTree>
    <p:extLst>
      <p:ext uri="{BB962C8B-B14F-4D97-AF65-F5344CB8AC3E}">
        <p14:creationId xmlns:p14="http://schemas.microsoft.com/office/powerpoint/2010/main" val="1893174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5B8DD-4ADB-B120-268F-DFAA0362B915}"/>
              </a:ext>
            </a:extLst>
          </p:cNvPr>
          <p:cNvSpPr>
            <a:spLocks noGrp="1"/>
          </p:cNvSpPr>
          <p:nvPr>
            <p:ph type="title"/>
          </p:nvPr>
        </p:nvSpPr>
        <p:spPr>
          <a:xfrm>
            <a:off x="568325" y="595835"/>
            <a:ext cx="8788400" cy="1094853"/>
          </a:xfrm>
          <a:prstGeom prst="rect">
            <a:avLst/>
          </a:prstGeom>
        </p:spPr>
        <p:txBody>
          <a:bodyPr vert="horz" lIns="0" tIns="0" rIns="0" bIns="0" rtlCol="0" anchor="t" anchorCtr="0">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036BFAB1-7A5B-2D25-9DEE-F8F5D58704BC}"/>
              </a:ext>
            </a:extLst>
          </p:cNvPr>
          <p:cNvSpPr>
            <a:spLocks noGrp="1"/>
          </p:cNvSpPr>
          <p:nvPr>
            <p:ph type="body" idx="1"/>
          </p:nvPr>
        </p:nvSpPr>
        <p:spPr>
          <a:xfrm>
            <a:off x="568325" y="1982183"/>
            <a:ext cx="11056938" cy="4091195"/>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158EB28B-8195-4E7C-61A0-6A02093082B8}"/>
              </a:ext>
            </a:extLst>
          </p:cNvPr>
          <p:cNvSpPr>
            <a:spLocks noGrp="1"/>
          </p:cNvSpPr>
          <p:nvPr>
            <p:ph type="dt" sz="half" idx="2"/>
          </p:nvPr>
        </p:nvSpPr>
        <p:spPr>
          <a:xfrm>
            <a:off x="5670550" y="6289437"/>
            <a:ext cx="1700212" cy="284399"/>
          </a:xfrm>
          <a:prstGeom prst="rect">
            <a:avLst/>
          </a:prstGeom>
        </p:spPr>
        <p:txBody>
          <a:bodyPr vert="horz" lIns="0" tIns="0" rIns="0" bIns="0" rtlCol="0" anchor="ctr" anchorCtr="0">
            <a:noAutofit/>
          </a:bodyPr>
          <a:lstStyle>
            <a:lvl1pPr algn="r">
              <a:defRPr sz="1000">
                <a:solidFill>
                  <a:schemeClr val="tx1"/>
                </a:solidFill>
                <a:latin typeface="Roboto Mono" pitchFamily="2" charset="0"/>
                <a:ea typeface="Roboto Mono" pitchFamily="2" charset="0"/>
              </a:defRPr>
            </a:lvl1pPr>
          </a:lstStyle>
          <a:p>
            <a:fld id="{C42A0F52-6B0D-4E0A-B834-2E026D853F37}" type="datetime1">
              <a:rPr lang="en-GB" smtClean="0"/>
              <a:t>06/06/2025</a:t>
            </a:fld>
            <a:endParaRPr lang="en-GB" dirty="0"/>
          </a:p>
        </p:txBody>
      </p:sp>
      <p:sp>
        <p:nvSpPr>
          <p:cNvPr id="5" name="Footer Placeholder 4">
            <a:extLst>
              <a:ext uri="{FF2B5EF4-FFF2-40B4-BE49-F238E27FC236}">
                <a16:creationId xmlns:a16="http://schemas.microsoft.com/office/drawing/2014/main" id="{2607CD13-F9ED-4F28-35D0-7B640AE9A7AA}"/>
              </a:ext>
            </a:extLst>
          </p:cNvPr>
          <p:cNvSpPr>
            <a:spLocks noGrp="1"/>
          </p:cNvSpPr>
          <p:nvPr>
            <p:ph type="ftr" sz="quarter" idx="3"/>
          </p:nvPr>
        </p:nvSpPr>
        <p:spPr>
          <a:xfrm>
            <a:off x="568325" y="6289439"/>
            <a:ext cx="5102225" cy="284399"/>
          </a:xfrm>
          <a:prstGeom prst="rect">
            <a:avLst/>
          </a:prstGeom>
        </p:spPr>
        <p:txBody>
          <a:bodyPr vert="horz" lIns="0" tIns="0" rIns="0" bIns="0" rtlCol="0" anchor="ctr" anchorCtr="0">
            <a:noAutofit/>
          </a:bodyPr>
          <a:lstStyle>
            <a:lvl1pPr algn="l">
              <a:defRPr sz="1000">
                <a:solidFill>
                  <a:schemeClr val="tx1"/>
                </a:solidFill>
                <a:latin typeface="Roboto Mono" pitchFamily="2" charset="0"/>
                <a:ea typeface="Roboto Mono" pitchFamily="2" charset="0"/>
              </a:defRPr>
            </a:lvl1pPr>
          </a:lstStyle>
          <a:p>
            <a:r>
              <a:rPr lang="en-GB" dirty="0"/>
              <a:t>Presentation title</a:t>
            </a:r>
          </a:p>
        </p:txBody>
      </p:sp>
      <p:sp>
        <p:nvSpPr>
          <p:cNvPr id="6" name="Slide Number Placeholder 5">
            <a:extLst>
              <a:ext uri="{FF2B5EF4-FFF2-40B4-BE49-F238E27FC236}">
                <a16:creationId xmlns:a16="http://schemas.microsoft.com/office/drawing/2014/main" id="{F5FAEEF6-E136-7759-718C-FEFDD6F8BDFE}"/>
              </a:ext>
            </a:extLst>
          </p:cNvPr>
          <p:cNvSpPr>
            <a:spLocks noGrp="1"/>
          </p:cNvSpPr>
          <p:nvPr>
            <p:ph type="sldNum" sz="quarter" idx="4"/>
          </p:nvPr>
        </p:nvSpPr>
        <p:spPr>
          <a:xfrm>
            <a:off x="11056938" y="6289437"/>
            <a:ext cx="568325" cy="284399"/>
          </a:xfrm>
          <a:prstGeom prst="rect">
            <a:avLst/>
          </a:prstGeom>
        </p:spPr>
        <p:txBody>
          <a:bodyPr vert="horz" lIns="0" tIns="0" rIns="0" bIns="0" rtlCol="0" anchor="ctr" anchorCtr="0">
            <a:noAutofit/>
          </a:bodyPr>
          <a:lstStyle>
            <a:lvl1pPr algn="r">
              <a:defRPr sz="1000">
                <a:solidFill>
                  <a:schemeClr val="tx1"/>
                </a:solidFill>
                <a:latin typeface="Roboto Mono" pitchFamily="2" charset="0"/>
                <a:ea typeface="Roboto Mono" pitchFamily="2" charset="0"/>
              </a:defRPr>
            </a:lvl1pPr>
          </a:lstStyle>
          <a:p>
            <a:fld id="{255DAFDF-2EF6-44FB-8AA4-C1E9B7563AAC}" type="slidenum">
              <a:rPr lang="en-GB" smtClean="0"/>
              <a:pPr/>
              <a:t>‹#›</a:t>
            </a:fld>
            <a:endParaRPr lang="en-GB" dirty="0"/>
          </a:p>
        </p:txBody>
      </p:sp>
    </p:spTree>
    <p:extLst>
      <p:ext uri="{BB962C8B-B14F-4D97-AF65-F5344CB8AC3E}">
        <p14:creationId xmlns:p14="http://schemas.microsoft.com/office/powerpoint/2010/main" val="3630551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8" r:id="rId3"/>
    <p:sldLayoutId id="2147483662" r:id="rId4"/>
    <p:sldLayoutId id="2147483656" r:id="rId5"/>
    <p:sldLayoutId id="2147483663" r:id="rId6"/>
    <p:sldLayoutId id="2147483659" r:id="rId7"/>
    <p:sldLayoutId id="2147483664" r:id="rId8"/>
    <p:sldLayoutId id="2147483650" r:id="rId9"/>
    <p:sldLayoutId id="2147483660" r:id="rId10"/>
    <p:sldLayoutId id="2147483671" r:id="rId11"/>
    <p:sldLayoutId id="2147483651" r:id="rId12"/>
    <p:sldLayoutId id="2147483665" r:id="rId13"/>
    <p:sldLayoutId id="2147483652" r:id="rId14"/>
    <p:sldLayoutId id="2147483666" r:id="rId15"/>
    <p:sldLayoutId id="2147483667" r:id="rId16"/>
    <p:sldLayoutId id="2147483654" r:id="rId17"/>
    <p:sldLayoutId id="2147483655" r:id="rId18"/>
    <p:sldLayoutId id="2147483668" r:id="rId19"/>
    <p:sldLayoutId id="2147483669" r:id="rId20"/>
  </p:sldLayoutIdLst>
  <p:hf hdr="0" dt="0"/>
  <p:txStyles>
    <p:titleStyle>
      <a:lvl1pPr algn="l" defTabSz="914400" rtl="0" eaLnBrk="1" latinLnBrk="0" hangingPunct="1">
        <a:lnSpc>
          <a:spcPct val="85000"/>
        </a:lnSpc>
        <a:spcBef>
          <a:spcPct val="0"/>
        </a:spcBef>
        <a:buNone/>
        <a:defRPr sz="4400" kern="1200" spc="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0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00000"/>
        </a:lnSpc>
        <a:spcBef>
          <a:spcPts val="0"/>
        </a:spcBef>
        <a:spcAft>
          <a:spcPts val="1000"/>
        </a:spcAft>
        <a:buFont typeface="Arial" panose="020B0604020202020204" pitchFamily="34" charset="0"/>
        <a:buNone/>
        <a:defRPr sz="1400" b="1" kern="1200" spc="0" baseline="0">
          <a:solidFill>
            <a:schemeClr val="tx1"/>
          </a:solidFill>
          <a:latin typeface="+mn-lt"/>
          <a:ea typeface="+mn-ea"/>
          <a:cs typeface="+mn-cs"/>
        </a:defRPr>
      </a:lvl2pPr>
      <a:lvl3pPr marL="269875" indent="-269875" algn="l" defTabSz="914400" rtl="0" eaLnBrk="1" latinLnBrk="0" hangingPunct="1">
        <a:lnSpc>
          <a:spcPct val="100000"/>
        </a:lnSpc>
        <a:spcBef>
          <a:spcPts val="0"/>
        </a:spcBef>
        <a:spcAft>
          <a:spcPts val="1000"/>
        </a:spcAft>
        <a:buSzPct val="80000"/>
        <a:buFont typeface="Wingdings" panose="05000000000000000000" pitchFamily="2" charset="2"/>
        <a:buChar char=""/>
        <a:defRPr sz="1400" kern="1200">
          <a:solidFill>
            <a:schemeClr val="tx1"/>
          </a:solidFill>
          <a:latin typeface="+mn-lt"/>
          <a:ea typeface="+mn-ea"/>
          <a:cs typeface="+mn-cs"/>
        </a:defRPr>
      </a:lvl3pPr>
      <a:lvl4pPr marL="539750" indent="-269875" algn="l" defTabSz="914400" rtl="0" eaLnBrk="1" latinLnBrk="0" hangingPunct="1">
        <a:lnSpc>
          <a:spcPct val="100000"/>
        </a:lnSpc>
        <a:spcBef>
          <a:spcPts val="0"/>
        </a:spcBef>
        <a:spcAft>
          <a:spcPts val="1000"/>
        </a:spcAft>
        <a:buSzPct val="80000"/>
        <a:buFont typeface="Wingdings" panose="05000000000000000000" pitchFamily="2" charset="2"/>
        <a:buChar char="n"/>
        <a:defRPr sz="1400" kern="1200">
          <a:solidFill>
            <a:schemeClr val="tx1"/>
          </a:solidFill>
          <a:latin typeface="+mn-lt"/>
          <a:ea typeface="+mn-ea"/>
          <a:cs typeface="+mn-cs"/>
        </a:defRPr>
      </a:lvl4pPr>
      <a:lvl5pPr marL="804863" indent="-265113" algn="l" defTabSz="914400" rtl="0" eaLnBrk="1" latinLnBrk="0" hangingPunct="1">
        <a:lnSpc>
          <a:spcPct val="100000"/>
        </a:lnSpc>
        <a:spcBef>
          <a:spcPts val="0"/>
        </a:spcBef>
        <a:spcAft>
          <a:spcPts val="1000"/>
        </a:spcAft>
        <a:buSzPct val="80000"/>
        <a:buFont typeface="Wingdings" panose="05000000000000000000" pitchFamily="2" charset="2"/>
        <a:buChar char="n"/>
        <a:defRPr sz="1400" kern="1200">
          <a:solidFill>
            <a:schemeClr val="tx1"/>
          </a:solidFill>
          <a:latin typeface="+mn-lt"/>
          <a:ea typeface="+mn-ea"/>
          <a:cs typeface="+mn-cs"/>
        </a:defRPr>
      </a:lvl5pPr>
      <a:lvl6pPr marL="342900" indent="-342900" algn="l" defTabSz="914400" rtl="0" eaLnBrk="1" latinLnBrk="0" hangingPunct="1">
        <a:lnSpc>
          <a:spcPct val="100000"/>
        </a:lnSpc>
        <a:spcBef>
          <a:spcPts val="0"/>
        </a:spcBef>
        <a:spcAft>
          <a:spcPts val="1000"/>
        </a:spcAft>
        <a:buSzPct val="80000"/>
        <a:buFont typeface="+mj-lt"/>
        <a:buAutoNum type="arabicPeriod"/>
        <a:defRPr sz="1400" kern="1200">
          <a:solidFill>
            <a:schemeClr val="tx1"/>
          </a:solidFill>
          <a:latin typeface="+mn-lt"/>
          <a:ea typeface="+mn-ea"/>
          <a:cs typeface="+mn-cs"/>
        </a:defRPr>
      </a:lvl6pPr>
      <a:lvl7pPr marL="717550" indent="-342900" algn="l" defTabSz="914400" rtl="0" eaLnBrk="1" latinLnBrk="0" hangingPunct="1">
        <a:lnSpc>
          <a:spcPct val="100000"/>
        </a:lnSpc>
        <a:spcBef>
          <a:spcPts val="0"/>
        </a:spcBef>
        <a:spcAft>
          <a:spcPts val="1000"/>
        </a:spcAft>
        <a:buSzPct val="80000"/>
        <a:buFont typeface="+mj-lt"/>
        <a:buAutoNum type="alphaLcPeriod"/>
        <a:defRPr sz="1400" kern="1200">
          <a:solidFill>
            <a:schemeClr val="tx1"/>
          </a:solidFill>
          <a:latin typeface="+mn-lt"/>
          <a:ea typeface="+mn-ea"/>
          <a:cs typeface="+mn-cs"/>
        </a:defRPr>
      </a:lvl7pPr>
      <a:lvl8pPr marL="1076325" indent="-342900" algn="l" defTabSz="914400" rtl="0" eaLnBrk="1" latinLnBrk="0" hangingPunct="1">
        <a:lnSpc>
          <a:spcPct val="100000"/>
        </a:lnSpc>
        <a:spcBef>
          <a:spcPts val="0"/>
        </a:spcBef>
        <a:spcAft>
          <a:spcPts val="1000"/>
        </a:spcAft>
        <a:buSzPct val="80000"/>
        <a:buFont typeface="+mj-lt"/>
        <a:buAutoNum type="romanLcPeriod"/>
        <a:defRPr sz="1400" kern="1200">
          <a:solidFill>
            <a:schemeClr val="tx1"/>
          </a:solidFill>
          <a:latin typeface="+mn-lt"/>
          <a:ea typeface="+mn-ea"/>
          <a:cs typeface="+mn-cs"/>
        </a:defRPr>
      </a:lvl8pPr>
      <a:lvl9pPr marL="1435100" indent="-342900" algn="l" defTabSz="914400" rtl="0" eaLnBrk="1" latinLnBrk="0" hangingPunct="1">
        <a:lnSpc>
          <a:spcPct val="100000"/>
        </a:lnSpc>
        <a:spcBef>
          <a:spcPts val="0"/>
        </a:spcBef>
        <a:spcAft>
          <a:spcPts val="1000"/>
        </a:spcAft>
        <a:buSzPct val="80000"/>
        <a:buFont typeface="+mj-lt"/>
        <a:buAutoNum type="alphaUcPeriod"/>
        <a:defRPr sz="1400" kern="1200">
          <a:solidFill>
            <a:schemeClr val="tx1"/>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9" userDrawn="1">
          <p15:clr>
            <a:srgbClr val="F26B43"/>
          </p15:clr>
        </p15:guide>
        <p15:guide id="2" pos="358" userDrawn="1">
          <p15:clr>
            <a:srgbClr val="F26B43"/>
          </p15:clr>
        </p15:guide>
        <p15:guide id="3" pos="536" userDrawn="1">
          <p15:clr>
            <a:srgbClr val="F26B43"/>
          </p15:clr>
        </p15:guide>
        <p15:guide id="4" pos="714" userDrawn="1">
          <p15:clr>
            <a:srgbClr val="F26B43"/>
          </p15:clr>
        </p15:guide>
        <p15:guide id="7" pos="7501" userDrawn="1">
          <p15:clr>
            <a:srgbClr val="F26B43"/>
          </p15:clr>
        </p15:guide>
        <p15:guide id="8" pos="7323" userDrawn="1">
          <p15:clr>
            <a:srgbClr val="F26B43"/>
          </p15:clr>
        </p15:guide>
        <p15:guide id="9" pos="893" userDrawn="1">
          <p15:clr>
            <a:srgbClr val="F26B43"/>
          </p15:clr>
        </p15:guide>
        <p15:guide id="10" pos="1072" userDrawn="1">
          <p15:clr>
            <a:srgbClr val="F26B43"/>
          </p15:clr>
        </p15:guide>
        <p15:guide id="11" pos="1251" userDrawn="1">
          <p15:clr>
            <a:srgbClr val="F26B43"/>
          </p15:clr>
        </p15:guide>
        <p15:guide id="12" pos="1429" userDrawn="1">
          <p15:clr>
            <a:srgbClr val="F26B43"/>
          </p15:clr>
        </p15:guide>
        <p15:guide id="13" pos="1607" userDrawn="1">
          <p15:clr>
            <a:srgbClr val="F26B43"/>
          </p15:clr>
        </p15:guide>
        <p15:guide id="14" pos="1786" userDrawn="1">
          <p15:clr>
            <a:srgbClr val="F26B43"/>
          </p15:clr>
        </p15:guide>
        <p15:guide id="15" pos="1964" userDrawn="1">
          <p15:clr>
            <a:srgbClr val="F26B43"/>
          </p15:clr>
        </p15:guide>
        <p15:guide id="16" pos="3036" userDrawn="1">
          <p15:clr>
            <a:srgbClr val="F26B43"/>
          </p15:clr>
        </p15:guide>
        <p15:guide id="17" pos="2143" userDrawn="1">
          <p15:clr>
            <a:srgbClr val="F26B43"/>
          </p15:clr>
        </p15:guide>
        <p15:guide id="18" pos="2322" userDrawn="1">
          <p15:clr>
            <a:srgbClr val="F26B43"/>
          </p15:clr>
        </p15:guide>
        <p15:guide id="19" pos="2679" userDrawn="1">
          <p15:clr>
            <a:srgbClr val="F26B43"/>
          </p15:clr>
        </p15:guide>
        <p15:guide id="20" pos="2858" userDrawn="1">
          <p15:clr>
            <a:srgbClr val="F26B43"/>
          </p15:clr>
        </p15:guide>
        <p15:guide id="21" pos="4108" userDrawn="1">
          <p15:clr>
            <a:srgbClr val="F26B43"/>
          </p15:clr>
        </p15:guide>
        <p15:guide id="22" pos="3215" userDrawn="1">
          <p15:clr>
            <a:srgbClr val="F26B43"/>
          </p15:clr>
        </p15:guide>
        <p15:guide id="23" pos="3392" userDrawn="1">
          <p15:clr>
            <a:srgbClr val="F26B43"/>
          </p15:clr>
        </p15:guide>
        <p15:guide id="24" pos="3572" userDrawn="1">
          <p15:clr>
            <a:srgbClr val="F26B43"/>
          </p15:clr>
        </p15:guide>
        <p15:guide id="25" pos="4465" userDrawn="1">
          <p15:clr>
            <a:srgbClr val="F26B43"/>
          </p15:clr>
        </p15:guide>
        <p15:guide id="26" pos="5001" userDrawn="1">
          <p15:clr>
            <a:srgbClr val="F26B43"/>
          </p15:clr>
        </p15:guide>
        <p15:guide id="27" pos="4643" userDrawn="1">
          <p15:clr>
            <a:srgbClr val="F26B43"/>
          </p15:clr>
        </p15:guide>
        <p15:guide id="28" pos="4822" userDrawn="1">
          <p15:clr>
            <a:srgbClr val="F26B43"/>
          </p15:clr>
        </p15:guide>
        <p15:guide id="29" pos="5179" userDrawn="1">
          <p15:clr>
            <a:srgbClr val="F26B43"/>
          </p15:clr>
        </p15:guide>
        <p15:guide id="30" pos="5537" userDrawn="1">
          <p15:clr>
            <a:srgbClr val="F26B43"/>
          </p15:clr>
        </p15:guide>
        <p15:guide id="31" pos="5358" userDrawn="1">
          <p15:clr>
            <a:srgbClr val="F26B43"/>
          </p15:clr>
        </p15:guide>
        <p15:guide id="32" pos="6608" userDrawn="1">
          <p15:clr>
            <a:srgbClr val="F26B43"/>
          </p15:clr>
        </p15:guide>
        <p15:guide id="33" pos="5715" userDrawn="1">
          <p15:clr>
            <a:srgbClr val="F26B43"/>
          </p15:clr>
        </p15:guide>
        <p15:guide id="34" pos="4286" userDrawn="1">
          <p15:clr>
            <a:srgbClr val="F26B43"/>
          </p15:clr>
        </p15:guide>
        <p15:guide id="36" pos="6072" userDrawn="1">
          <p15:clr>
            <a:srgbClr val="F26B43"/>
          </p15:clr>
        </p15:guide>
        <p15:guide id="38" pos="6786" userDrawn="1">
          <p15:clr>
            <a:srgbClr val="F26B43"/>
          </p15:clr>
        </p15:guide>
        <p15:guide id="39" pos="5894" userDrawn="1">
          <p15:clr>
            <a:srgbClr val="F26B43"/>
          </p15:clr>
        </p15:guide>
        <p15:guide id="40" pos="6429" userDrawn="1">
          <p15:clr>
            <a:srgbClr val="F26B43"/>
          </p15:clr>
        </p15:guide>
        <p15:guide id="43" pos="7144" userDrawn="1">
          <p15:clr>
            <a:srgbClr val="F26B43"/>
          </p15:clr>
        </p15:guide>
        <p15:guide id="45" pos="2501" userDrawn="1">
          <p15:clr>
            <a:srgbClr val="F26B43"/>
          </p15:clr>
        </p15:guide>
        <p15:guide id="48" pos="3751" userDrawn="1">
          <p15:clr>
            <a:srgbClr val="F26B43"/>
          </p15:clr>
        </p15:guide>
        <p15:guide id="49" pos="3929" userDrawn="1">
          <p15:clr>
            <a:srgbClr val="F26B43"/>
          </p15:clr>
        </p15:guide>
        <p15:guide id="50" pos="6251" userDrawn="1">
          <p15:clr>
            <a:srgbClr val="F26B43"/>
          </p15:clr>
        </p15:guide>
        <p15:guide id="51" pos="6965" userDrawn="1">
          <p15:clr>
            <a:srgbClr val="F26B43"/>
          </p15:clr>
        </p15:guide>
        <p15:guide id="52" orient="horz" pos="179" userDrawn="1">
          <p15:clr>
            <a:srgbClr val="F26B43"/>
          </p15:clr>
        </p15:guide>
        <p15:guide id="53" orient="horz" pos="4141" userDrawn="1">
          <p15:clr>
            <a:srgbClr val="F26B43"/>
          </p15:clr>
        </p15:guide>
        <p15:guide id="54" orient="horz" pos="1247" userDrawn="1">
          <p15:clr>
            <a:srgbClr val="F26B43"/>
          </p15:clr>
        </p15:guide>
        <p15:guide id="55" orient="horz" pos="3826" userDrawn="1">
          <p15:clr>
            <a:srgbClr val="F26B43"/>
          </p15:clr>
        </p15:guide>
        <p15:guide id="56" orient="horz" pos="39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hyperlink" Target="https://wellcomecollection.org/works/k3zyn6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11"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nytimes.com/interactive/2021/upshot/2020-election-map.html"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politico.com/2020-election/results/presiden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jpeg"/><Relationship Id="rId7" Type="http://schemas.openxmlformats.org/officeDocument/2006/relationships/hyperlink" Target="https://forums.forteana.org/index.php?threads/pareidolia.55195/post-1787443"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forums.forteana.org/index.php?attachments/g6gqjez6q9o11-jpg.11890/" TargetMode="External"/><Relationship Id="rId5" Type="http://schemas.openxmlformats.org/officeDocument/2006/relationships/image" Target="../media/image19.jpeg"/><Relationship Id="rId4" Type="http://schemas.openxmlformats.org/officeDocument/2006/relationships/hyperlink" Target="https://en.wikipedia.org/wiki/File:Martian_face_viking_cropped.jpg" TargetMode="Externa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FECE-8588-2BD0-3936-A74A8C841CA8}"/>
              </a:ext>
            </a:extLst>
          </p:cNvPr>
          <p:cNvSpPr>
            <a:spLocks noGrp="1"/>
          </p:cNvSpPr>
          <p:nvPr>
            <p:ph type="ctrTitle"/>
          </p:nvPr>
        </p:nvSpPr>
        <p:spPr>
          <a:xfrm>
            <a:off x="2268539" y="1990447"/>
            <a:ext cx="7071386" cy="1706400"/>
          </a:xfrm>
        </p:spPr>
        <p:txBody>
          <a:bodyPr/>
          <a:lstStyle/>
          <a:p>
            <a:r>
              <a:rPr lang="en-GB"/>
              <a:t>Further Adventures in Topic Modelling</a:t>
            </a:r>
            <a:endParaRPr lang="ar-SA" dirty="0"/>
          </a:p>
        </p:txBody>
      </p:sp>
      <p:pic>
        <p:nvPicPr>
          <p:cNvPr id="10" name="Picture Placeholder 9">
            <a:extLst>
              <a:ext uri="{FF2B5EF4-FFF2-40B4-BE49-F238E27FC236}">
                <a16:creationId xmlns:a16="http://schemas.microsoft.com/office/drawing/2014/main" id="{976730F3-A795-75F7-332F-EFCE79D30C8A}"/>
              </a:ext>
              <a:ext uri="{C183D7F6-B498-43B3-948B-1728B52AA6E4}">
                <adec:decorative xmlns:adec="http://schemas.microsoft.com/office/drawing/2017/decorative" val="1"/>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5" name="Picture Placeholder 4">
            <a:extLst>
              <a:ext uri="{FF2B5EF4-FFF2-40B4-BE49-F238E27FC236}">
                <a16:creationId xmlns:a16="http://schemas.microsoft.com/office/drawing/2014/main" id="{1F64C2F2-18B2-84DE-1920-D62E45BFC00F}"/>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l="-17"/>
          <a:stretch/>
        </p:blipFill>
        <p:spPr>
          <a:xfrm>
            <a:off x="4826078" y="295534"/>
            <a:ext cx="7071387" cy="4059238"/>
          </a:xfrm>
        </p:spPr>
      </p:pic>
      <p:pic>
        <p:nvPicPr>
          <p:cNvPr id="7" name="Picture Placeholder 6">
            <a:extLst>
              <a:ext uri="{FF2B5EF4-FFF2-40B4-BE49-F238E27FC236}">
                <a16:creationId xmlns:a16="http://schemas.microsoft.com/office/drawing/2014/main" id="{F1A4B52F-5E3B-7A00-2B92-DCB33874C075}"/>
              </a:ext>
              <a:ext uri="{C183D7F6-B498-43B3-948B-1728B52AA6E4}">
                <adec:decorative xmlns:adec="http://schemas.microsoft.com/office/drawing/2017/decorative" val="1"/>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p:pic>
      <p:sp>
        <p:nvSpPr>
          <p:cNvPr id="6" name="Subtitle 5">
            <a:extLst>
              <a:ext uri="{FF2B5EF4-FFF2-40B4-BE49-F238E27FC236}">
                <a16:creationId xmlns:a16="http://schemas.microsoft.com/office/drawing/2014/main" id="{A1BC5E42-E47C-05EE-7C59-C0505EF3E956}"/>
              </a:ext>
            </a:extLst>
          </p:cNvPr>
          <p:cNvSpPr>
            <a:spLocks noGrp="1"/>
          </p:cNvSpPr>
          <p:nvPr>
            <p:ph type="subTitle" idx="1"/>
          </p:nvPr>
        </p:nvSpPr>
        <p:spPr/>
        <p:txBody>
          <a:bodyPr/>
          <a:lstStyle/>
          <a:p>
            <a:r>
              <a:rPr lang="en-GB"/>
              <a:t>24 July 2024</a:t>
            </a:r>
          </a:p>
        </p:txBody>
      </p:sp>
    </p:spTree>
    <p:extLst>
      <p:ext uri="{BB962C8B-B14F-4D97-AF65-F5344CB8AC3E}">
        <p14:creationId xmlns:p14="http://schemas.microsoft.com/office/powerpoint/2010/main" val="342970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84164"/>
            <a:ext cx="4535489" cy="2280213"/>
          </a:xfrm>
        </p:spPr>
        <p:txBody>
          <a:bodyPr/>
          <a:lstStyle/>
          <a:p>
            <a:r>
              <a:rPr lang="en-GB"/>
              <a:t>Exercise:</a:t>
            </a:r>
            <a:br>
              <a:rPr lang="en-GB"/>
            </a:br>
            <a:r>
              <a:rPr lang="en-GB"/>
              <a:t>The Eighteenth Century in Ten Subjects</a:t>
            </a:r>
            <a:endParaRPr lang="ar-SA" sz="2000" dirty="0"/>
          </a:p>
        </p:txBody>
      </p:sp>
    </p:spTree>
    <p:extLst>
      <p:ext uri="{BB962C8B-B14F-4D97-AF65-F5344CB8AC3E}">
        <p14:creationId xmlns:p14="http://schemas.microsoft.com/office/powerpoint/2010/main" val="310726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170358"/>
            <a:ext cx="3419159" cy="2779175"/>
          </a:xfrm>
        </p:spPr>
        <p:txBody>
          <a:bodyPr/>
          <a:lstStyle/>
          <a:p>
            <a:r>
              <a:rPr lang="en-GB"/>
              <a:t>Examples</a:t>
            </a:r>
            <a:endParaRPr lang="ar-SA" dirty="0"/>
          </a:p>
        </p:txBody>
      </p:sp>
    </p:spTree>
    <p:extLst>
      <p:ext uri="{BB962C8B-B14F-4D97-AF65-F5344CB8AC3E}">
        <p14:creationId xmlns:p14="http://schemas.microsoft.com/office/powerpoint/2010/main" val="413765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32AA9-87DA-5A1C-5CA3-9A7502BABB49}"/>
              </a:ext>
            </a:extLst>
          </p:cNvPr>
          <p:cNvSpPr>
            <a:spLocks noGrp="1"/>
          </p:cNvSpPr>
          <p:nvPr>
            <p:ph type="title"/>
          </p:nvPr>
        </p:nvSpPr>
        <p:spPr/>
        <p:txBody>
          <a:bodyPr/>
          <a:lstStyle/>
          <a:p>
            <a:r>
              <a:rPr lang="en-GB"/>
              <a:t>Mary Toft</a:t>
            </a:r>
          </a:p>
        </p:txBody>
      </p:sp>
      <p:pic>
        <p:nvPicPr>
          <p:cNvPr id="1026" name="Picture 2" descr="Mary Toft (Tofts) appearing to give birth to rabbits in the presence of several surgeons and man-midwives sent from London to examine her. Etching by W. Hogarth, 1726. Description from Wellcome Collection.">
            <a:extLst>
              <a:ext uri="{FF2B5EF4-FFF2-40B4-BE49-F238E27FC236}">
                <a16:creationId xmlns:a16="http://schemas.microsoft.com/office/drawing/2014/main" id="{479E91AB-44C1-B136-752D-E32F1B9B09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8325" y="1251271"/>
            <a:ext cx="7209862" cy="54524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A967347-7F11-74A5-7081-E8D99F4F68E9}"/>
              </a:ext>
            </a:extLst>
          </p:cNvPr>
          <p:cNvSpPr txBox="1"/>
          <p:nvPr/>
        </p:nvSpPr>
        <p:spPr>
          <a:xfrm>
            <a:off x="8578228" y="4395405"/>
            <a:ext cx="3613772" cy="2308324"/>
          </a:xfrm>
          <a:prstGeom prst="rect">
            <a:avLst/>
          </a:prstGeom>
          <a:noFill/>
          <a:ln w="19050">
            <a:noFill/>
            <a:miter lim="800000"/>
          </a:ln>
        </p:spPr>
        <p:txBody>
          <a:bodyPr wrap="square">
            <a:spAutoFit/>
          </a:bodyPr>
          <a:lstStyle/>
          <a:p>
            <a:r>
              <a:rPr lang="en-GB" b="0" i="0">
                <a:effectLst/>
                <a:latin typeface="Inter"/>
              </a:rPr>
              <a:t>Mary Toft (Tofts) appearing to give birth to rabbits in the presence of several surgeons and man-midwives sent from London to examine her. Etching by W. Hogarth, 1726. Wellcome Collection. Source: </a:t>
            </a:r>
            <a:r>
              <a:rPr lang="en-GB" b="0" i="0" u="sng">
                <a:effectLst/>
                <a:latin typeface="Inter"/>
                <a:hlinkClick r:id="rId4">
                  <a:extLst>
                    <a:ext uri="{A12FA001-AC4F-418D-AE19-62706E023703}">
                      <ahyp:hlinkClr xmlns:ahyp="http://schemas.microsoft.com/office/drawing/2018/hyperlinkcolor" val="tx"/>
                    </a:ext>
                  </a:extLst>
                </a:hlinkClick>
              </a:rPr>
              <a:t>Wellcome Collection</a:t>
            </a:r>
            <a:r>
              <a:rPr lang="en-GB" b="0" i="0">
                <a:effectLst/>
                <a:latin typeface="Inter"/>
              </a:rPr>
              <a:t>.</a:t>
            </a:r>
            <a:endParaRPr lang="en-GB"/>
          </a:p>
        </p:txBody>
      </p:sp>
    </p:spTree>
    <p:extLst>
      <p:ext uri="{BB962C8B-B14F-4D97-AF65-F5344CB8AC3E}">
        <p14:creationId xmlns:p14="http://schemas.microsoft.com/office/powerpoint/2010/main" val="413469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EB79-D093-A000-5A9A-FE4E7D056574}"/>
              </a:ext>
            </a:extLst>
          </p:cNvPr>
          <p:cNvSpPr>
            <a:spLocks noGrp="1"/>
          </p:cNvSpPr>
          <p:nvPr>
            <p:ph type="title"/>
          </p:nvPr>
        </p:nvSpPr>
        <p:spPr/>
        <p:txBody>
          <a:bodyPr/>
          <a:lstStyle/>
          <a:p>
            <a:r>
              <a:rPr lang="en-GB"/>
              <a:t>Serendipitous Discovery</a:t>
            </a:r>
          </a:p>
        </p:txBody>
      </p:sp>
      <p:pic>
        <p:nvPicPr>
          <p:cNvPr id="9" name="Picture 8" descr="Pair of word clouds, I think here showing a topic on the left and related catalogue subjects on the right. Prominent words in the topic include &quot;year&quot;, &quot;may&quot;, &quot;land&quot; and &quot;ground&quot;. The most prominent word in the subject cloud is &quot;agriculture&quot;.">
            <a:extLst>
              <a:ext uri="{FF2B5EF4-FFF2-40B4-BE49-F238E27FC236}">
                <a16:creationId xmlns:a16="http://schemas.microsoft.com/office/drawing/2014/main" id="{A76A2DCE-B1B5-C47D-8E59-FDFF134CCF3A}"/>
              </a:ext>
            </a:extLst>
          </p:cNvPr>
          <p:cNvPicPr>
            <a:picLocks noChangeAspect="1"/>
          </p:cNvPicPr>
          <p:nvPr/>
        </p:nvPicPr>
        <p:blipFill>
          <a:blip r:embed="rId3"/>
          <a:stretch>
            <a:fillRect/>
          </a:stretch>
        </p:blipFill>
        <p:spPr>
          <a:xfrm>
            <a:off x="568325" y="1413263"/>
            <a:ext cx="10107436" cy="4848902"/>
          </a:xfrm>
          <a:prstGeom prst="rect">
            <a:avLst/>
          </a:prstGeom>
        </p:spPr>
      </p:pic>
    </p:spTree>
    <p:extLst>
      <p:ext uri="{BB962C8B-B14F-4D97-AF65-F5344CB8AC3E}">
        <p14:creationId xmlns:p14="http://schemas.microsoft.com/office/powerpoint/2010/main" val="216334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9AAC-B6C6-63A3-BAB8-21F60E68DED8}"/>
              </a:ext>
            </a:extLst>
          </p:cNvPr>
          <p:cNvSpPr>
            <a:spLocks noGrp="1"/>
          </p:cNvSpPr>
          <p:nvPr>
            <p:ph type="title"/>
          </p:nvPr>
        </p:nvSpPr>
        <p:spPr/>
        <p:txBody>
          <a:bodyPr/>
          <a:lstStyle/>
          <a:p>
            <a:r>
              <a:rPr lang="en-GB"/>
              <a:t>Serendipitous Juxtaposition</a:t>
            </a:r>
          </a:p>
        </p:txBody>
      </p:sp>
      <p:pic>
        <p:nvPicPr>
          <p:cNvPr id="8" name="Picture 7" descr="A topic cloud on the left with prominent terms &quot;man&quot; and &quot;men&quot;. A subject coudo n the right with prominent terms &quot;great britain&quot;, &quot;18th century&quot; and &quot;london (england)&quot;, but also with smaller terms that could be understood as relating to religion.">
            <a:extLst>
              <a:ext uri="{FF2B5EF4-FFF2-40B4-BE49-F238E27FC236}">
                <a16:creationId xmlns:a16="http://schemas.microsoft.com/office/drawing/2014/main" id="{4FA44212-9F07-31A1-E789-078D0240E28F}"/>
              </a:ext>
            </a:extLst>
          </p:cNvPr>
          <p:cNvPicPr>
            <a:picLocks noChangeAspect="1"/>
          </p:cNvPicPr>
          <p:nvPr/>
        </p:nvPicPr>
        <p:blipFill>
          <a:blip r:embed="rId3"/>
          <a:stretch>
            <a:fillRect/>
          </a:stretch>
        </p:blipFill>
        <p:spPr>
          <a:xfrm>
            <a:off x="246697" y="1143261"/>
            <a:ext cx="11503343" cy="5614334"/>
          </a:xfrm>
          <a:prstGeom prst="rect">
            <a:avLst/>
          </a:prstGeom>
        </p:spPr>
      </p:pic>
    </p:spTree>
    <p:extLst>
      <p:ext uri="{BB962C8B-B14F-4D97-AF65-F5344CB8AC3E}">
        <p14:creationId xmlns:p14="http://schemas.microsoft.com/office/powerpoint/2010/main" val="5150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DDF2-C044-4D31-A899-DAD347245B01}"/>
              </a:ext>
            </a:extLst>
          </p:cNvPr>
          <p:cNvSpPr>
            <a:spLocks noGrp="1"/>
          </p:cNvSpPr>
          <p:nvPr>
            <p:ph type="title"/>
          </p:nvPr>
        </p:nvSpPr>
        <p:spPr>
          <a:xfrm>
            <a:off x="568325" y="-1094853"/>
            <a:ext cx="8788400" cy="1094853"/>
          </a:xfrm>
        </p:spPr>
        <p:txBody>
          <a:bodyPr vert="horz" lIns="0" tIns="0" rIns="0" bIns="0" rtlCol="0" anchor="b" anchorCtr="0">
            <a:noAutofit/>
          </a:bodyPr>
          <a:lstStyle/>
          <a:p>
            <a:r>
              <a:rPr lang="en-GB"/>
              <a:t>A similar serendipitous juxtaposition</a:t>
            </a:r>
          </a:p>
        </p:txBody>
      </p:sp>
      <p:pic>
        <p:nvPicPr>
          <p:cNvPr id="7" name="Picture 6" descr="Topic cloud on the left with prominent terms &quot;god&quot;, &quot;man&quot;, &quot;thing&quot;. Subject cloud on the right with prominent terms &quot;great britain&quot;, 18th century&quot;, &quot;religion&quot;.">
            <a:extLst>
              <a:ext uri="{FF2B5EF4-FFF2-40B4-BE49-F238E27FC236}">
                <a16:creationId xmlns:a16="http://schemas.microsoft.com/office/drawing/2014/main" id="{726C5A11-ACF0-DE8E-9E98-17FF06277FC2}"/>
              </a:ext>
            </a:extLst>
          </p:cNvPr>
          <p:cNvPicPr>
            <a:picLocks noChangeAspect="1"/>
          </p:cNvPicPr>
          <p:nvPr/>
        </p:nvPicPr>
        <p:blipFill>
          <a:blip r:embed="rId3"/>
          <a:stretch>
            <a:fillRect/>
          </a:stretch>
        </p:blipFill>
        <p:spPr>
          <a:xfrm>
            <a:off x="335280" y="586826"/>
            <a:ext cx="11612880" cy="5729461"/>
          </a:xfrm>
          <a:prstGeom prst="rect">
            <a:avLst/>
          </a:prstGeom>
        </p:spPr>
      </p:pic>
    </p:spTree>
    <p:extLst>
      <p:ext uri="{BB962C8B-B14F-4D97-AF65-F5344CB8AC3E}">
        <p14:creationId xmlns:p14="http://schemas.microsoft.com/office/powerpoint/2010/main" val="313130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9AAC-B6C6-63A3-BAB8-21F60E68DED8}"/>
              </a:ext>
            </a:extLst>
          </p:cNvPr>
          <p:cNvSpPr>
            <a:spLocks noGrp="1"/>
          </p:cNvSpPr>
          <p:nvPr>
            <p:ph type="title"/>
          </p:nvPr>
        </p:nvSpPr>
        <p:spPr/>
        <p:txBody>
          <a:bodyPr/>
          <a:lstStyle/>
          <a:p>
            <a:r>
              <a:rPr lang="en-GB"/>
              <a:t>Hallucinations?</a:t>
            </a:r>
          </a:p>
        </p:txBody>
      </p:sp>
      <p:pic>
        <p:nvPicPr>
          <p:cNvPr id="7" name="Picture 6" descr="Subject cloud with no very large terms but several &quot;mid-sized&quot; terms, including &quot;toft, mary, 1703-1763&quot;, &quot;dictionaries&quot;. &quot;fraud&quot;, &quot;childbirth&quot;, &quot;rabbits&quot;, &quot;english language&quot;, &quot;polyglot&quot;.">
            <a:extLst>
              <a:ext uri="{FF2B5EF4-FFF2-40B4-BE49-F238E27FC236}">
                <a16:creationId xmlns:a16="http://schemas.microsoft.com/office/drawing/2014/main" id="{408A57C3-2910-03EF-1473-C30D6A7D07E8}"/>
              </a:ext>
            </a:extLst>
          </p:cNvPr>
          <p:cNvPicPr>
            <a:picLocks noChangeAspect="1"/>
          </p:cNvPicPr>
          <p:nvPr/>
        </p:nvPicPr>
        <p:blipFill>
          <a:blip r:embed="rId3"/>
          <a:stretch>
            <a:fillRect/>
          </a:stretch>
        </p:blipFill>
        <p:spPr>
          <a:xfrm>
            <a:off x="568326" y="1356621"/>
            <a:ext cx="5077952" cy="5118904"/>
          </a:xfrm>
          <a:prstGeom prst="rect">
            <a:avLst/>
          </a:prstGeom>
        </p:spPr>
      </p:pic>
    </p:spTree>
    <p:extLst>
      <p:ext uri="{BB962C8B-B14F-4D97-AF65-F5344CB8AC3E}">
        <p14:creationId xmlns:p14="http://schemas.microsoft.com/office/powerpoint/2010/main" val="1333400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5103821" y="284163"/>
            <a:ext cx="6804018" cy="6289674"/>
          </a:xfrm>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170358"/>
            <a:ext cx="3419159" cy="2779175"/>
          </a:xfrm>
        </p:spPr>
        <p:txBody>
          <a:bodyPr/>
          <a:lstStyle/>
          <a:p>
            <a:r>
              <a:rPr lang="en-GB"/>
              <a:t>Other Views</a:t>
            </a:r>
            <a:endParaRPr lang="ar-SA" dirty="0"/>
          </a:p>
        </p:txBody>
      </p:sp>
    </p:spTree>
    <p:extLst>
      <p:ext uri="{BB962C8B-B14F-4D97-AF65-F5344CB8AC3E}">
        <p14:creationId xmlns:p14="http://schemas.microsoft.com/office/powerpoint/2010/main" val="270879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BBBB-0172-2FE4-5524-3659FF555B62}"/>
              </a:ext>
            </a:extLst>
          </p:cNvPr>
          <p:cNvSpPr>
            <a:spLocks noGrp="1"/>
          </p:cNvSpPr>
          <p:nvPr>
            <p:ph type="title"/>
          </p:nvPr>
        </p:nvSpPr>
        <p:spPr>
          <a:xfrm>
            <a:off x="568325" y="595835"/>
            <a:ext cx="6192456" cy="1094853"/>
          </a:xfrm>
        </p:spPr>
        <p:txBody>
          <a:bodyPr/>
          <a:lstStyle/>
          <a:p>
            <a:r>
              <a:rPr lang="en-GB"/>
              <a:t>Some Other Views</a:t>
            </a:r>
          </a:p>
        </p:txBody>
      </p:sp>
      <p:pic>
        <p:nvPicPr>
          <p:cNvPr id="14" name="Picture 13" descr="Bar chart with just a few bars numbered from 0 to 9. Bar number 4 is much taller  than the others.">
            <a:extLst>
              <a:ext uri="{FF2B5EF4-FFF2-40B4-BE49-F238E27FC236}">
                <a16:creationId xmlns:a16="http://schemas.microsoft.com/office/drawing/2014/main" id="{4523713C-F7A7-5E4B-D8C9-11F0D4E20874}"/>
              </a:ext>
            </a:extLst>
          </p:cNvPr>
          <p:cNvPicPr>
            <a:picLocks noChangeAspect="1"/>
          </p:cNvPicPr>
          <p:nvPr/>
        </p:nvPicPr>
        <p:blipFill>
          <a:blip r:embed="rId3"/>
          <a:stretch>
            <a:fillRect/>
          </a:stretch>
        </p:blipFill>
        <p:spPr>
          <a:xfrm>
            <a:off x="126888" y="2038859"/>
            <a:ext cx="6192456" cy="3888286"/>
          </a:xfrm>
          <a:prstGeom prst="rect">
            <a:avLst/>
          </a:prstGeom>
        </p:spPr>
      </p:pic>
      <p:pic>
        <p:nvPicPr>
          <p:cNvPr id="16" name="Picture 15" descr="Bar chart with &quot;% from topic 1&quot; on the y axis and Wellcome catalogue identifiers on the x axis.">
            <a:extLst>
              <a:ext uri="{FF2B5EF4-FFF2-40B4-BE49-F238E27FC236}">
                <a16:creationId xmlns:a16="http://schemas.microsoft.com/office/drawing/2014/main" id="{E750320B-2450-0C6D-E2C6-CF849243D6B9}"/>
              </a:ext>
            </a:extLst>
          </p:cNvPr>
          <p:cNvPicPr>
            <a:picLocks noChangeAspect="1"/>
          </p:cNvPicPr>
          <p:nvPr/>
        </p:nvPicPr>
        <p:blipFill>
          <a:blip r:embed="rId4"/>
          <a:stretch>
            <a:fillRect/>
          </a:stretch>
        </p:blipFill>
        <p:spPr>
          <a:xfrm>
            <a:off x="6579012" y="-85925"/>
            <a:ext cx="4903074" cy="3461393"/>
          </a:xfrm>
          <a:prstGeom prst="rect">
            <a:avLst/>
          </a:prstGeom>
        </p:spPr>
      </p:pic>
      <p:pic>
        <p:nvPicPr>
          <p:cNvPr id="13" name="Picture 12" descr="Line chart. The line is buried beneath densely packed labels. The y axis is labelled &quot;% from topic 0&quot; and the x axis again shows catalogue identifiers. The bar descends from near 100% on the left to around 80% on the right.">
            <a:extLst>
              <a:ext uri="{FF2B5EF4-FFF2-40B4-BE49-F238E27FC236}">
                <a16:creationId xmlns:a16="http://schemas.microsoft.com/office/drawing/2014/main" id="{6DA61ADD-B433-FA8F-C20A-9C82EE5E8888}"/>
              </a:ext>
            </a:extLst>
          </p:cNvPr>
          <p:cNvPicPr>
            <a:picLocks noChangeAspect="1"/>
          </p:cNvPicPr>
          <p:nvPr/>
        </p:nvPicPr>
        <p:blipFill>
          <a:blip r:embed="rId5"/>
          <a:stretch>
            <a:fillRect/>
          </a:stretch>
        </p:blipFill>
        <p:spPr>
          <a:xfrm>
            <a:off x="6822080" y="3375468"/>
            <a:ext cx="4660006" cy="3471490"/>
          </a:xfrm>
          <a:prstGeom prst="rect">
            <a:avLst/>
          </a:prstGeom>
        </p:spPr>
      </p:pic>
    </p:spTree>
    <p:extLst>
      <p:ext uri="{BB962C8B-B14F-4D97-AF65-F5344CB8AC3E}">
        <p14:creationId xmlns:p14="http://schemas.microsoft.com/office/powerpoint/2010/main" val="247247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BBBB-0172-2FE4-5524-3659FF555B62}"/>
              </a:ext>
            </a:extLst>
          </p:cNvPr>
          <p:cNvSpPr>
            <a:spLocks noGrp="1"/>
          </p:cNvSpPr>
          <p:nvPr>
            <p:ph type="title"/>
          </p:nvPr>
        </p:nvSpPr>
        <p:spPr>
          <a:xfrm>
            <a:off x="568325" y="595835"/>
            <a:ext cx="11272576" cy="1094853"/>
          </a:xfrm>
        </p:spPr>
        <p:txBody>
          <a:bodyPr/>
          <a:lstStyle/>
          <a:p>
            <a:r>
              <a:rPr lang="en-GB"/>
              <a:t>Document Topics</a:t>
            </a:r>
          </a:p>
        </p:txBody>
      </p:sp>
      <p:pic>
        <p:nvPicPr>
          <p:cNvPr id="6" name="Picture 5" descr="Bar chart with just a few bars numbered from 0 to 9. Bar number 4 is much taller  than the others.">
            <a:extLst>
              <a:ext uri="{FF2B5EF4-FFF2-40B4-BE49-F238E27FC236}">
                <a16:creationId xmlns:a16="http://schemas.microsoft.com/office/drawing/2014/main" id="{2ACD2709-DED7-C095-F0A3-E46CB7B59F40}"/>
              </a:ext>
            </a:extLst>
          </p:cNvPr>
          <p:cNvPicPr>
            <a:picLocks noChangeAspect="1"/>
          </p:cNvPicPr>
          <p:nvPr/>
        </p:nvPicPr>
        <p:blipFill>
          <a:blip r:embed="rId3"/>
          <a:stretch>
            <a:fillRect/>
          </a:stretch>
        </p:blipFill>
        <p:spPr>
          <a:xfrm>
            <a:off x="5613720" y="0"/>
            <a:ext cx="6192456" cy="3888286"/>
          </a:xfrm>
          <a:prstGeom prst="rect">
            <a:avLst/>
          </a:prstGeom>
        </p:spPr>
      </p:pic>
      <p:pic>
        <p:nvPicPr>
          <p:cNvPr id="10" name="Picture 9" descr="Bar chart with hundreds of bars, all crowded around the bottom of the y axis.">
            <a:extLst>
              <a:ext uri="{FF2B5EF4-FFF2-40B4-BE49-F238E27FC236}">
                <a16:creationId xmlns:a16="http://schemas.microsoft.com/office/drawing/2014/main" id="{510E2750-07FC-B43A-5438-318F306EE3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990919"/>
            <a:ext cx="12192000" cy="2867081"/>
          </a:xfrm>
          <a:prstGeom prst="rect">
            <a:avLst/>
          </a:prstGeom>
        </p:spPr>
      </p:pic>
    </p:spTree>
    <p:extLst>
      <p:ext uri="{BB962C8B-B14F-4D97-AF65-F5344CB8AC3E}">
        <p14:creationId xmlns:p14="http://schemas.microsoft.com/office/powerpoint/2010/main" val="614979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7A81-6553-8A0D-EAD9-B15B640DE044}"/>
              </a:ext>
            </a:extLst>
          </p:cNvPr>
          <p:cNvSpPr>
            <a:spLocks noGrp="1"/>
          </p:cNvSpPr>
          <p:nvPr>
            <p:ph type="title"/>
          </p:nvPr>
        </p:nvSpPr>
        <p:spPr>
          <a:xfrm>
            <a:off x="568325" y="595835"/>
            <a:ext cx="11219122" cy="1094853"/>
          </a:xfrm>
        </p:spPr>
        <p:txBody>
          <a:bodyPr/>
          <a:lstStyle/>
          <a:p>
            <a:r>
              <a:rPr lang="en-GB"/>
              <a:t>What have I done?</a:t>
            </a:r>
          </a:p>
        </p:txBody>
      </p:sp>
      <p:grpSp>
        <p:nvGrpSpPr>
          <p:cNvPr id="16" name="Group 15" descr="An image of the Hatori interface, roughly crossed out by thick red lines.">
            <a:extLst>
              <a:ext uri="{FF2B5EF4-FFF2-40B4-BE49-F238E27FC236}">
                <a16:creationId xmlns:a16="http://schemas.microsoft.com/office/drawing/2014/main" id="{7F978260-A380-72D1-FDE1-01E1EAC880A6}"/>
              </a:ext>
              <a:ext uri="{C183D7F6-B498-43B3-948B-1728B52AA6E4}">
                <adec:decorative xmlns:adec="http://schemas.microsoft.com/office/drawing/2017/decorative" val="0"/>
              </a:ext>
            </a:extLst>
          </p:cNvPr>
          <p:cNvGrpSpPr/>
          <p:nvPr/>
        </p:nvGrpSpPr>
        <p:grpSpPr>
          <a:xfrm>
            <a:off x="368927" y="1520574"/>
            <a:ext cx="6276405" cy="2561400"/>
            <a:chOff x="5287785" y="494508"/>
            <a:chExt cx="6276405" cy="2561400"/>
          </a:xfrm>
        </p:grpSpPr>
        <p:pic>
          <p:nvPicPr>
            <p:cNvPr id="3" name="Picture 2">
              <a:extLst>
                <a:ext uri="{FF2B5EF4-FFF2-40B4-BE49-F238E27FC236}">
                  <a16:creationId xmlns:a16="http://schemas.microsoft.com/office/drawing/2014/main" id="{A65E23A8-5B44-5F31-D880-3974762103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468" y="595835"/>
              <a:ext cx="6065722" cy="2328073"/>
            </a:xfrm>
            <a:prstGeom prst="rect">
              <a:avLst/>
            </a:prstGeom>
          </p:spPr>
        </p:pic>
        <p:grpSp>
          <p:nvGrpSpPr>
            <p:cNvPr id="15" name="Group 14">
              <a:extLst>
                <a:ext uri="{FF2B5EF4-FFF2-40B4-BE49-F238E27FC236}">
                  <a16:creationId xmlns:a16="http://schemas.microsoft.com/office/drawing/2014/main" id="{A8CDEA82-5D38-E4E3-54D9-4AA55DB60623}"/>
                </a:ext>
              </a:extLst>
            </p:cNvPr>
            <p:cNvGrpSpPr/>
            <p:nvPr/>
          </p:nvGrpSpPr>
          <p:grpSpPr>
            <a:xfrm>
              <a:off x="5287785" y="494508"/>
              <a:ext cx="6213240" cy="2561400"/>
              <a:chOff x="5287785" y="494508"/>
              <a:chExt cx="6213240" cy="256140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DDCE3C81-748C-7094-B2CF-6BF36463CEB2}"/>
                      </a:ext>
                    </a:extLst>
                  </p14:cNvPr>
                  <p14:cNvContentPartPr/>
                  <p14:nvPr/>
                </p14:nvContentPartPr>
                <p14:xfrm>
                  <a:off x="5355825" y="494508"/>
                  <a:ext cx="5943240" cy="2428920"/>
                </p14:xfrm>
              </p:contentPart>
            </mc:Choice>
            <mc:Fallback xmlns="">
              <p:pic>
                <p:nvPicPr>
                  <p:cNvPr id="13" name="Ink 12">
                    <a:extLst>
                      <a:ext uri="{FF2B5EF4-FFF2-40B4-BE49-F238E27FC236}">
                        <a16:creationId xmlns:a16="http://schemas.microsoft.com/office/drawing/2014/main" id="{DDCE3C81-748C-7094-B2CF-6BF36463CEB2}"/>
                      </a:ext>
                    </a:extLst>
                  </p:cNvPr>
                  <p:cNvPicPr/>
                  <p:nvPr/>
                </p:nvPicPr>
                <p:blipFill>
                  <a:blip r:embed="rId7"/>
                  <a:stretch>
                    <a:fillRect/>
                  </a:stretch>
                </p:blipFill>
                <p:spPr>
                  <a:xfrm>
                    <a:off x="5293185" y="431508"/>
                    <a:ext cx="6068880" cy="2554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35CCD74A-F982-6B90-65AF-EE1C29B789EE}"/>
                      </a:ext>
                    </a:extLst>
                  </p14:cNvPr>
                  <p14:cNvContentPartPr/>
                  <p14:nvPr/>
                </p14:nvContentPartPr>
                <p14:xfrm>
                  <a:off x="5287785" y="1085628"/>
                  <a:ext cx="6213240" cy="1970280"/>
                </p14:xfrm>
              </p:contentPart>
            </mc:Choice>
            <mc:Fallback xmlns="">
              <p:pic>
                <p:nvPicPr>
                  <p:cNvPr id="14" name="Ink 13">
                    <a:extLst>
                      <a:ext uri="{FF2B5EF4-FFF2-40B4-BE49-F238E27FC236}">
                        <a16:creationId xmlns:a16="http://schemas.microsoft.com/office/drawing/2014/main" id="{35CCD74A-F982-6B90-65AF-EE1C29B789EE}"/>
                      </a:ext>
                    </a:extLst>
                  </p:cNvPr>
                  <p:cNvPicPr/>
                  <p:nvPr/>
                </p:nvPicPr>
                <p:blipFill>
                  <a:blip r:embed="rId9"/>
                  <a:stretch>
                    <a:fillRect/>
                  </a:stretch>
                </p:blipFill>
                <p:spPr>
                  <a:xfrm>
                    <a:off x="5224785" y="1022988"/>
                    <a:ext cx="6338880" cy="2095920"/>
                  </a:xfrm>
                  <a:prstGeom prst="rect">
                    <a:avLst/>
                  </a:prstGeom>
                </p:spPr>
              </p:pic>
            </mc:Fallback>
          </mc:AlternateContent>
        </p:grpSp>
      </p:grpSp>
      <p:pic>
        <p:nvPicPr>
          <p:cNvPr id="7" name="Picture 6" descr="A densely-packed graph of 250 bars, showing topics that a book is important in. The y-axis goes to 100% but no bar rises above 20% and most are much shorter.">
            <a:extLst>
              <a:ext uri="{FF2B5EF4-FFF2-40B4-BE49-F238E27FC236}">
                <a16:creationId xmlns:a16="http://schemas.microsoft.com/office/drawing/2014/main" id="{CC275BD4-507F-86D0-CF2E-2E17C080C84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62486" y="166793"/>
            <a:ext cx="4469399" cy="3141534"/>
          </a:xfrm>
          <a:prstGeom prst="rect">
            <a:avLst/>
          </a:prstGeom>
        </p:spPr>
      </p:pic>
      <p:pic>
        <p:nvPicPr>
          <p:cNvPr id="20" name="Picture 19" descr="A bar graph showing the top 10 books in a particular topic.">
            <a:extLst>
              <a:ext uri="{FF2B5EF4-FFF2-40B4-BE49-F238E27FC236}">
                <a16:creationId xmlns:a16="http://schemas.microsoft.com/office/drawing/2014/main" id="{2CFCA51D-B215-502B-AE6C-3D47947C2C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59684" y="3614740"/>
            <a:ext cx="2374275" cy="1646460"/>
          </a:xfrm>
          <a:prstGeom prst="rect">
            <a:avLst/>
          </a:prstGeom>
        </p:spPr>
      </p:pic>
      <p:pic>
        <p:nvPicPr>
          <p:cNvPr id="22" name="Picture 21" descr="A line graph showing the top 150 books contributing to a particular topic. Points in the graph are labelled with book identifiers, resulting in unreadable density. The y-axis runs from 0 to 100%, but all points are in the 80-100% range.">
            <a:extLst>
              <a:ext uri="{FF2B5EF4-FFF2-40B4-BE49-F238E27FC236}">
                <a16:creationId xmlns:a16="http://schemas.microsoft.com/office/drawing/2014/main" id="{625C3D17-9F6D-81E7-2AC7-E3E3EB489AC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7185" y="3549674"/>
            <a:ext cx="2290262" cy="1706140"/>
          </a:xfrm>
          <a:prstGeom prst="rect">
            <a:avLst/>
          </a:prstGeom>
        </p:spPr>
      </p:pic>
      <p:pic>
        <p:nvPicPr>
          <p:cNvPr id="18" name="Picture 17" descr="Part of a bulleted list of book titles in the corpus. Each title is a hyperlink.">
            <a:extLst>
              <a:ext uri="{FF2B5EF4-FFF2-40B4-BE49-F238E27FC236}">
                <a16:creationId xmlns:a16="http://schemas.microsoft.com/office/drawing/2014/main" id="{F7AD47DF-08DF-8C35-5682-01545AC3F2E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162424" y="5393501"/>
            <a:ext cx="4805799" cy="2718628"/>
          </a:xfrm>
          <a:prstGeom prst="rect">
            <a:avLst/>
          </a:prstGeom>
        </p:spPr>
      </p:pic>
      <p:pic>
        <p:nvPicPr>
          <p:cNvPr id="5" name="Picture 4" descr="Three word clouds in a horizontal line. From left to right, these represent a topic model, catalogue subjects that seem important to the topic, and the titles of books that are important in the topic.">
            <a:extLst>
              <a:ext uri="{FF2B5EF4-FFF2-40B4-BE49-F238E27FC236}">
                <a16:creationId xmlns:a16="http://schemas.microsoft.com/office/drawing/2014/main" id="{93CE9257-33D9-9A20-DB87-050D17CBD0D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4538421"/>
            <a:ext cx="6809771" cy="2328072"/>
          </a:xfrm>
          <a:prstGeom prst="rect">
            <a:avLst/>
          </a:prstGeom>
        </p:spPr>
      </p:pic>
    </p:spTree>
    <p:extLst>
      <p:ext uri="{BB962C8B-B14F-4D97-AF65-F5344CB8AC3E}">
        <p14:creationId xmlns:p14="http://schemas.microsoft.com/office/powerpoint/2010/main" val="27077340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B197-7436-91F3-9F90-6F260420B416}"/>
              </a:ext>
            </a:extLst>
          </p:cNvPr>
          <p:cNvSpPr>
            <a:spLocks noGrp="1"/>
          </p:cNvSpPr>
          <p:nvPr>
            <p:ph type="title"/>
          </p:nvPr>
        </p:nvSpPr>
        <p:spPr/>
        <p:txBody>
          <a:bodyPr/>
          <a:lstStyle/>
          <a:p>
            <a:r>
              <a:rPr lang="en-GB"/>
              <a:t>Top 10 documents</a:t>
            </a:r>
          </a:p>
        </p:txBody>
      </p:sp>
      <p:pic>
        <p:nvPicPr>
          <p:cNvPr id="6" name="Picture 5" descr="Bar chart with &quot;% from topic 1&quot; on the y axis and Wellcome catalogue identifiers on the x axis.">
            <a:extLst>
              <a:ext uri="{FF2B5EF4-FFF2-40B4-BE49-F238E27FC236}">
                <a16:creationId xmlns:a16="http://schemas.microsoft.com/office/drawing/2014/main" id="{0CDF46CC-E312-713B-7327-C0B0AF7DB4E5}"/>
              </a:ext>
            </a:extLst>
          </p:cNvPr>
          <p:cNvPicPr>
            <a:picLocks noChangeAspect="1"/>
          </p:cNvPicPr>
          <p:nvPr/>
        </p:nvPicPr>
        <p:blipFill>
          <a:blip r:embed="rId3"/>
          <a:stretch>
            <a:fillRect/>
          </a:stretch>
        </p:blipFill>
        <p:spPr>
          <a:xfrm>
            <a:off x="0" y="1189561"/>
            <a:ext cx="7755039" cy="5474778"/>
          </a:xfrm>
          <a:prstGeom prst="rect">
            <a:avLst/>
          </a:prstGeom>
        </p:spPr>
      </p:pic>
    </p:spTree>
    <p:extLst>
      <p:ext uri="{BB962C8B-B14F-4D97-AF65-F5344CB8AC3E}">
        <p14:creationId xmlns:p14="http://schemas.microsoft.com/office/powerpoint/2010/main" val="4107843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B197-7436-91F3-9F90-6F260420B416}"/>
              </a:ext>
            </a:extLst>
          </p:cNvPr>
          <p:cNvSpPr>
            <a:spLocks noGrp="1"/>
          </p:cNvSpPr>
          <p:nvPr>
            <p:ph type="title"/>
          </p:nvPr>
        </p:nvSpPr>
        <p:spPr/>
        <p:txBody>
          <a:bodyPr/>
          <a:lstStyle/>
          <a:p>
            <a:r>
              <a:rPr lang="en-GB"/>
              <a:t>“&gt; 40%” Documents</a:t>
            </a:r>
          </a:p>
        </p:txBody>
      </p:sp>
      <p:pic>
        <p:nvPicPr>
          <p:cNvPr id="3" name="Picture 2" descr="Line chart. The line is buried beneath densely packed labels. The y axis is labelled &quot;% from topic 0&quot; and the x axis again shows catalogue identifiers. The bar descends from near 100% on the left to around 80% on the right.">
            <a:extLst>
              <a:ext uri="{FF2B5EF4-FFF2-40B4-BE49-F238E27FC236}">
                <a16:creationId xmlns:a16="http://schemas.microsoft.com/office/drawing/2014/main" id="{B9CA172D-BEF2-D328-01E3-1442D1C52F42}"/>
              </a:ext>
            </a:extLst>
          </p:cNvPr>
          <p:cNvPicPr>
            <a:picLocks noChangeAspect="1"/>
          </p:cNvPicPr>
          <p:nvPr/>
        </p:nvPicPr>
        <p:blipFill>
          <a:blip r:embed="rId3"/>
          <a:stretch>
            <a:fillRect/>
          </a:stretch>
        </p:blipFill>
        <p:spPr>
          <a:xfrm>
            <a:off x="568325" y="1203767"/>
            <a:ext cx="7446800" cy="5547523"/>
          </a:xfrm>
          <a:prstGeom prst="rect">
            <a:avLst/>
          </a:prstGeom>
        </p:spPr>
      </p:pic>
    </p:spTree>
    <p:extLst>
      <p:ext uri="{BB962C8B-B14F-4D97-AF65-F5344CB8AC3E}">
        <p14:creationId xmlns:p14="http://schemas.microsoft.com/office/powerpoint/2010/main" val="2251775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8ABBD4D-AF6C-47AA-EB6C-6F5495ED67FA}"/>
              </a:ext>
              <a:ext uri="{C183D7F6-B498-43B3-948B-1728B52AA6E4}">
                <adec:decorative xmlns:adec="http://schemas.microsoft.com/office/drawing/2017/decorative" val="1"/>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BCCBAA23-7A7E-2E3F-4EF5-146E66F940AB}"/>
              </a:ext>
            </a:extLst>
          </p:cNvPr>
          <p:cNvSpPr>
            <a:spLocks noGrp="1"/>
          </p:cNvSpPr>
          <p:nvPr>
            <p:ph type="title"/>
          </p:nvPr>
        </p:nvSpPr>
        <p:spPr>
          <a:xfrm>
            <a:off x="284161" y="2039412"/>
            <a:ext cx="4692953" cy="2779175"/>
          </a:xfrm>
        </p:spPr>
        <p:txBody>
          <a:bodyPr/>
          <a:lstStyle/>
          <a:p>
            <a:r>
              <a:rPr lang="en-GB"/>
              <a:t>Demo &amp;</a:t>
            </a:r>
            <a:br>
              <a:rPr lang="en-GB"/>
            </a:br>
            <a:r>
              <a:rPr lang="en-GB"/>
              <a:t>Exercise</a:t>
            </a:r>
            <a:endParaRPr lang="ar-SA" dirty="0"/>
          </a:p>
        </p:txBody>
      </p:sp>
    </p:spTree>
    <p:extLst>
      <p:ext uri="{BB962C8B-B14F-4D97-AF65-F5344CB8AC3E}">
        <p14:creationId xmlns:p14="http://schemas.microsoft.com/office/powerpoint/2010/main" val="338216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B986-D7BA-AADD-7602-107B5A964F47}"/>
              </a:ext>
            </a:extLst>
          </p:cNvPr>
          <p:cNvSpPr>
            <a:spLocks noGrp="1"/>
          </p:cNvSpPr>
          <p:nvPr>
            <p:ph type="title"/>
          </p:nvPr>
        </p:nvSpPr>
        <p:spPr>
          <a:xfrm>
            <a:off x="568324" y="595835"/>
            <a:ext cx="11056937" cy="1094853"/>
          </a:xfrm>
        </p:spPr>
        <p:txBody>
          <a:bodyPr/>
          <a:lstStyle/>
          <a:p>
            <a:r>
              <a:rPr lang="en-GB"/>
              <a:t>Exercise: Effective Sensemaking</a:t>
            </a:r>
          </a:p>
        </p:txBody>
      </p:sp>
      <p:sp>
        <p:nvSpPr>
          <p:cNvPr id="3" name="Content Placeholder 2">
            <a:extLst>
              <a:ext uri="{FF2B5EF4-FFF2-40B4-BE49-F238E27FC236}">
                <a16:creationId xmlns:a16="http://schemas.microsoft.com/office/drawing/2014/main" id="{3D8D941F-5D2C-FF9B-0876-69246D661479}"/>
              </a:ext>
            </a:extLst>
          </p:cNvPr>
          <p:cNvSpPr>
            <a:spLocks noGrp="1"/>
          </p:cNvSpPr>
          <p:nvPr>
            <p:ph idx="1"/>
          </p:nvPr>
        </p:nvSpPr>
        <p:spPr>
          <a:xfrm>
            <a:off x="568325" y="1982184"/>
            <a:ext cx="11056938" cy="2571674"/>
          </a:xfrm>
        </p:spPr>
        <p:txBody>
          <a:bodyPr/>
          <a:lstStyle/>
          <a:p>
            <a:pPr marL="342900" indent="-342900">
              <a:buFont typeface="Arial" panose="020B0604020202020204" pitchFamily="34" charset="0"/>
              <a:buChar char="•"/>
            </a:pPr>
            <a:r>
              <a:rPr lang="en-GB" sz="2400"/>
              <a:t>Compare topic granularities</a:t>
            </a:r>
          </a:p>
          <a:p>
            <a:pPr marL="342900" indent="-342900">
              <a:buFont typeface="Arial" panose="020B0604020202020204" pitchFamily="34" charset="0"/>
              <a:buChar char="•"/>
            </a:pPr>
            <a:r>
              <a:rPr lang="en-GB" sz="2400"/>
              <a:t>Compare topics that share particular documents</a:t>
            </a:r>
          </a:p>
          <a:p>
            <a:pPr marL="342900" indent="-342900">
              <a:buFont typeface="Arial" panose="020B0604020202020204" pitchFamily="34" charset="0"/>
              <a:buChar char="•"/>
            </a:pPr>
            <a:r>
              <a:rPr lang="en-GB" sz="2400"/>
              <a:t>Follow a path starting from some document of interest</a:t>
            </a:r>
          </a:p>
          <a:p>
            <a:pPr marL="342900" indent="-342900">
              <a:buFont typeface="Arial" panose="020B0604020202020204" pitchFamily="34" charset="0"/>
              <a:buChar char="•"/>
            </a:pPr>
            <a:r>
              <a:rPr lang="en-GB" sz="2400"/>
              <a:t>Focus on subject clouds</a:t>
            </a:r>
          </a:p>
          <a:p>
            <a:pPr marL="342900" indent="-342900">
              <a:buFont typeface="Arial" panose="020B0604020202020204" pitchFamily="34" charset="0"/>
              <a:buChar char="•"/>
            </a:pPr>
            <a:r>
              <a:rPr lang="en-GB" sz="2400"/>
              <a:t>Or on document clouds</a:t>
            </a:r>
          </a:p>
          <a:p>
            <a:pPr marL="342900" indent="-342900">
              <a:buFont typeface="Arial" panose="020B0604020202020204" pitchFamily="34" charset="0"/>
              <a:buChar char="•"/>
            </a:pPr>
            <a:endParaRPr lang="en-GB" sz="2400"/>
          </a:p>
        </p:txBody>
      </p:sp>
      <p:pic>
        <p:nvPicPr>
          <p:cNvPr id="5" name="Graphic 4" descr="Warning logo">
            <a:extLst>
              <a:ext uri="{FF2B5EF4-FFF2-40B4-BE49-F238E27FC236}">
                <a16:creationId xmlns:a16="http://schemas.microsoft.com/office/drawing/2014/main" id="{C1E65E2A-6435-F46A-1124-9B1C239EE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994" y="5249147"/>
            <a:ext cx="914400" cy="914400"/>
          </a:xfrm>
          <a:prstGeom prst="rect">
            <a:avLst/>
          </a:prstGeom>
        </p:spPr>
      </p:pic>
      <p:sp>
        <p:nvSpPr>
          <p:cNvPr id="8" name="TextBox 7">
            <a:extLst>
              <a:ext uri="{FF2B5EF4-FFF2-40B4-BE49-F238E27FC236}">
                <a16:creationId xmlns:a16="http://schemas.microsoft.com/office/drawing/2014/main" id="{8A587400-FC5C-F4AF-7309-5C39262D9C30}"/>
              </a:ext>
            </a:extLst>
          </p:cNvPr>
          <p:cNvSpPr txBox="1"/>
          <p:nvPr/>
        </p:nvSpPr>
        <p:spPr>
          <a:xfrm>
            <a:off x="1446045" y="5106182"/>
            <a:ext cx="2940760" cy="1200329"/>
          </a:xfrm>
          <a:prstGeom prst="rect">
            <a:avLst/>
          </a:prstGeom>
          <a:noFill/>
          <a:ln w="19050">
            <a:noFill/>
            <a:miter lim="800000"/>
          </a:ln>
        </p:spPr>
        <p:txBody>
          <a:bodyPr wrap="square">
            <a:spAutoFit/>
          </a:bodyPr>
          <a:lstStyle/>
          <a:p>
            <a:r>
              <a:rPr lang="en-GB" sz="2400"/>
              <a:t>Fine-grained views</a:t>
            </a:r>
          </a:p>
          <a:p>
            <a:r>
              <a:rPr lang="en-GB" sz="2400"/>
              <a:t>may stress your computer</a:t>
            </a:r>
          </a:p>
        </p:txBody>
      </p:sp>
    </p:spTree>
    <p:extLst>
      <p:ext uri="{BB962C8B-B14F-4D97-AF65-F5344CB8AC3E}">
        <p14:creationId xmlns:p14="http://schemas.microsoft.com/office/powerpoint/2010/main" val="141022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91A3-D0DB-BBF4-3748-F799D4E33EC2}"/>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DFAB2763-ED91-E352-F446-186B56AABB44}"/>
              </a:ext>
            </a:extLst>
          </p:cNvPr>
          <p:cNvSpPr>
            <a:spLocks noGrp="1"/>
          </p:cNvSpPr>
          <p:nvPr>
            <p:ph type="body" idx="1"/>
          </p:nvPr>
        </p:nvSpPr>
        <p:spPr/>
        <p:txBody>
          <a:bodyPr/>
          <a:lstStyle/>
          <a:p>
            <a:r>
              <a:rPr lang="en-GB"/>
              <a:t>Bernard Ogden</a:t>
            </a:r>
            <a:endParaRPr lang="en-GB" dirty="0"/>
          </a:p>
          <a:p>
            <a:r>
              <a:rPr lang="en-GB" dirty="0"/>
              <a:t>The National Archives</a:t>
            </a:r>
          </a:p>
          <a:p>
            <a:r>
              <a:rPr lang="en-GB" dirty="0"/>
              <a:t>Kew, Richmond</a:t>
            </a:r>
          </a:p>
          <a:p>
            <a:r>
              <a:rPr lang="en-GB" dirty="0"/>
              <a:t>TW9 4DU</a:t>
            </a:r>
          </a:p>
        </p:txBody>
      </p:sp>
    </p:spTree>
    <p:extLst>
      <p:ext uri="{BB962C8B-B14F-4D97-AF65-F5344CB8AC3E}">
        <p14:creationId xmlns:p14="http://schemas.microsoft.com/office/powerpoint/2010/main" val="1472208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FEDF-9633-F137-8F0B-04ABD81A2616}"/>
              </a:ext>
            </a:extLst>
          </p:cNvPr>
          <p:cNvSpPr>
            <a:spLocks noGrp="1"/>
          </p:cNvSpPr>
          <p:nvPr>
            <p:ph type="title"/>
          </p:nvPr>
        </p:nvSpPr>
        <p:spPr/>
        <p:txBody>
          <a:bodyPr/>
          <a:lstStyle/>
          <a:p>
            <a:r>
              <a:rPr lang="en-GB"/>
              <a:t>Granularity</a:t>
            </a:r>
          </a:p>
        </p:txBody>
      </p:sp>
      <p:pic>
        <p:nvPicPr>
          <p:cNvPr id="13" name="Picture 12" descr="State-level map of 2020 US presidential election results showing California and Nevada.">
            <a:extLst>
              <a:ext uri="{FF2B5EF4-FFF2-40B4-BE49-F238E27FC236}">
                <a16:creationId xmlns:a16="http://schemas.microsoft.com/office/drawing/2014/main" id="{FFAD24F4-72E2-70D8-ED99-C780251C91AA}"/>
              </a:ext>
            </a:extLst>
          </p:cNvPr>
          <p:cNvPicPr>
            <a:picLocks noChangeAspect="1"/>
          </p:cNvPicPr>
          <p:nvPr/>
        </p:nvPicPr>
        <p:blipFill>
          <a:blip r:embed="rId3"/>
          <a:stretch>
            <a:fillRect/>
          </a:stretch>
        </p:blipFill>
        <p:spPr>
          <a:xfrm>
            <a:off x="254641" y="1384250"/>
            <a:ext cx="2743200" cy="3570515"/>
          </a:xfrm>
          <a:prstGeom prst="rect">
            <a:avLst/>
          </a:prstGeom>
        </p:spPr>
      </p:pic>
      <p:sp>
        <p:nvSpPr>
          <p:cNvPr id="15" name="TextBox 14">
            <a:extLst>
              <a:ext uri="{FF2B5EF4-FFF2-40B4-BE49-F238E27FC236}">
                <a16:creationId xmlns:a16="http://schemas.microsoft.com/office/drawing/2014/main" id="{D5201100-CA2D-67B8-FA7A-F67ECF05B397}"/>
              </a:ext>
            </a:extLst>
          </p:cNvPr>
          <p:cNvSpPr txBox="1"/>
          <p:nvPr/>
        </p:nvSpPr>
        <p:spPr>
          <a:xfrm>
            <a:off x="115747" y="5836538"/>
            <a:ext cx="3703899" cy="923330"/>
          </a:xfrm>
          <a:prstGeom prst="rect">
            <a:avLst/>
          </a:prstGeom>
          <a:noFill/>
          <a:ln w="19050">
            <a:noFill/>
            <a:miter lim="800000"/>
          </a:ln>
        </p:spPr>
        <p:txBody>
          <a:bodyPr wrap="square">
            <a:spAutoFit/>
          </a:bodyPr>
          <a:lstStyle/>
          <a:p>
            <a:r>
              <a:rPr lang="en-GB">
                <a:hlinkClick r:id="rId4"/>
              </a:rPr>
              <a:t>Presidential Election Results 2020 | Live Map Updates | State Electoral Votes (politico.com)</a:t>
            </a:r>
            <a:endParaRPr lang="en-GB"/>
          </a:p>
        </p:txBody>
      </p:sp>
      <p:pic>
        <p:nvPicPr>
          <p:cNvPr id="7" name="Picture 6" descr="More fine-grained view of 2020 presidential results in California and Nevada, showing results for regions within the states.">
            <a:extLst>
              <a:ext uri="{FF2B5EF4-FFF2-40B4-BE49-F238E27FC236}">
                <a16:creationId xmlns:a16="http://schemas.microsoft.com/office/drawing/2014/main" id="{83ADCA06-366D-F4C2-A456-03CDDA76A68B}"/>
              </a:ext>
            </a:extLst>
          </p:cNvPr>
          <p:cNvPicPr>
            <a:picLocks noChangeAspect="1"/>
          </p:cNvPicPr>
          <p:nvPr/>
        </p:nvPicPr>
        <p:blipFill>
          <a:blip r:embed="rId5"/>
          <a:stretch>
            <a:fillRect/>
          </a:stretch>
        </p:blipFill>
        <p:spPr>
          <a:xfrm>
            <a:off x="4452374" y="1384250"/>
            <a:ext cx="3125201" cy="3667902"/>
          </a:xfrm>
          <a:prstGeom prst="rect">
            <a:avLst/>
          </a:prstGeom>
        </p:spPr>
      </p:pic>
      <p:pic>
        <p:nvPicPr>
          <p:cNvPr id="9" name="Picture 8" descr="Very fine-grained view of 2020 presidential results in California and Nevada, showing results for very granular regions within the states.">
            <a:extLst>
              <a:ext uri="{FF2B5EF4-FFF2-40B4-BE49-F238E27FC236}">
                <a16:creationId xmlns:a16="http://schemas.microsoft.com/office/drawing/2014/main" id="{B3C1F910-DCB3-967E-3FAB-E005025492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78298" y="1384250"/>
            <a:ext cx="3200688" cy="3667902"/>
          </a:xfrm>
          <a:prstGeom prst="rect">
            <a:avLst/>
          </a:prstGeom>
        </p:spPr>
      </p:pic>
      <p:sp>
        <p:nvSpPr>
          <p:cNvPr id="11" name="TextBox 10">
            <a:extLst>
              <a:ext uri="{FF2B5EF4-FFF2-40B4-BE49-F238E27FC236}">
                <a16:creationId xmlns:a16="http://schemas.microsoft.com/office/drawing/2014/main" id="{7DF2DECE-BDAC-0DD1-3B59-81C4DFE7F035}"/>
              </a:ext>
            </a:extLst>
          </p:cNvPr>
          <p:cNvSpPr txBox="1"/>
          <p:nvPr/>
        </p:nvSpPr>
        <p:spPr>
          <a:xfrm>
            <a:off x="4452374" y="5836538"/>
            <a:ext cx="7739626" cy="646331"/>
          </a:xfrm>
          <a:prstGeom prst="rect">
            <a:avLst/>
          </a:prstGeom>
          <a:noFill/>
          <a:ln w="19050">
            <a:noFill/>
            <a:miter lim="800000"/>
          </a:ln>
        </p:spPr>
        <p:txBody>
          <a:bodyPr wrap="square">
            <a:spAutoFit/>
          </a:bodyPr>
          <a:lstStyle/>
          <a:p>
            <a:pPr algn="r"/>
            <a:r>
              <a:rPr lang="en-GB">
                <a:hlinkClick r:id="rId7"/>
              </a:rPr>
              <a:t>An Extremely Detailed Map of the 2020 Election Results: Trump vs. Biden - The New York Times (nytimes.com)</a:t>
            </a:r>
            <a:endParaRPr lang="en-GB"/>
          </a:p>
        </p:txBody>
      </p:sp>
    </p:spTree>
    <p:extLst>
      <p:ext uri="{BB962C8B-B14F-4D97-AF65-F5344CB8AC3E}">
        <p14:creationId xmlns:p14="http://schemas.microsoft.com/office/powerpoint/2010/main" val="415236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DB63-D985-D117-53AC-7E45B1DFF5A4}"/>
              </a:ext>
            </a:extLst>
          </p:cNvPr>
          <p:cNvSpPr>
            <a:spLocks noGrp="1"/>
          </p:cNvSpPr>
          <p:nvPr>
            <p:ph type="title"/>
          </p:nvPr>
        </p:nvSpPr>
        <p:spPr/>
        <p:txBody>
          <a:bodyPr/>
          <a:lstStyle/>
          <a:p>
            <a:r>
              <a:rPr lang="en-GB"/>
              <a:t>Word clouds galore</a:t>
            </a:r>
          </a:p>
        </p:txBody>
      </p:sp>
      <p:pic>
        <p:nvPicPr>
          <p:cNvPr id="6" name="Picture 5" descr="Three word clouds in a horizontal line. From left to right, these represent a topic model, catalogue subjects that seem important to the topic, and the titles of books that are important in the topic.">
            <a:extLst>
              <a:ext uri="{FF2B5EF4-FFF2-40B4-BE49-F238E27FC236}">
                <a16:creationId xmlns:a16="http://schemas.microsoft.com/office/drawing/2014/main" id="{6A21BEDA-04C8-3880-DC13-37CA018ECB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444" y="1524467"/>
            <a:ext cx="12807773" cy="4378622"/>
          </a:xfrm>
          <a:prstGeom prst="rect">
            <a:avLst/>
          </a:prstGeom>
        </p:spPr>
      </p:pic>
    </p:spTree>
    <p:extLst>
      <p:ext uri="{BB962C8B-B14F-4D97-AF65-F5344CB8AC3E}">
        <p14:creationId xmlns:p14="http://schemas.microsoft.com/office/powerpoint/2010/main" val="126636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BBBB-0172-2FE4-5524-3659FF555B62}"/>
              </a:ext>
            </a:extLst>
          </p:cNvPr>
          <p:cNvSpPr>
            <a:spLocks noGrp="1"/>
          </p:cNvSpPr>
          <p:nvPr>
            <p:ph type="title"/>
          </p:nvPr>
        </p:nvSpPr>
        <p:spPr/>
        <p:txBody>
          <a:bodyPr/>
          <a:lstStyle/>
          <a:p>
            <a:r>
              <a:rPr lang="en-GB"/>
              <a:t>What makes a model: subjects</a:t>
            </a:r>
          </a:p>
        </p:txBody>
      </p:sp>
      <p:pic>
        <p:nvPicPr>
          <p:cNvPr id="4" name="Picture 3" descr="Two word clouds. The one on the left describes a topic, with prominent terms including &quot;child&quot;, &quot;woman&quot; and &quot;uterus&quot;. The one on the right shows catalogue subjects that seem important to the topic, including &quot;obstetrics&quot; and &quot;midwifery&quot;.">
            <a:extLst>
              <a:ext uri="{FF2B5EF4-FFF2-40B4-BE49-F238E27FC236}">
                <a16:creationId xmlns:a16="http://schemas.microsoft.com/office/drawing/2014/main" id="{70E02EB8-DC87-9EC2-A998-A40F0334BD17}"/>
              </a:ext>
            </a:extLst>
          </p:cNvPr>
          <p:cNvPicPr>
            <a:picLocks noChangeAspect="1"/>
          </p:cNvPicPr>
          <p:nvPr/>
        </p:nvPicPr>
        <p:blipFill>
          <a:blip r:embed="rId3"/>
          <a:stretch>
            <a:fillRect/>
          </a:stretch>
        </p:blipFill>
        <p:spPr>
          <a:xfrm>
            <a:off x="568325" y="1408948"/>
            <a:ext cx="9907383" cy="4734586"/>
          </a:xfrm>
          <a:prstGeom prst="rect">
            <a:avLst/>
          </a:prstGeom>
        </p:spPr>
      </p:pic>
    </p:spTree>
    <p:extLst>
      <p:ext uri="{BB962C8B-B14F-4D97-AF65-F5344CB8AC3E}">
        <p14:creationId xmlns:p14="http://schemas.microsoft.com/office/powerpoint/2010/main" val="112250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29F6-36FB-F282-AAEF-9249C3A698B2}"/>
              </a:ext>
            </a:extLst>
          </p:cNvPr>
          <p:cNvSpPr>
            <a:spLocks noGrp="1"/>
          </p:cNvSpPr>
          <p:nvPr>
            <p:ph type="title"/>
          </p:nvPr>
        </p:nvSpPr>
        <p:spPr>
          <a:xfrm>
            <a:off x="568325" y="-1094853"/>
            <a:ext cx="8788400" cy="1094853"/>
          </a:xfrm>
        </p:spPr>
        <p:txBody>
          <a:bodyPr vert="horz" lIns="0" tIns="0" rIns="0" bIns="0" rtlCol="0" anchor="b" anchorCtr="0">
            <a:noAutofit/>
          </a:bodyPr>
          <a:lstStyle/>
          <a:p>
            <a:r>
              <a:rPr lang="en-GB"/>
              <a:t>A less promising subject cloud</a:t>
            </a:r>
          </a:p>
        </p:txBody>
      </p:sp>
      <p:pic>
        <p:nvPicPr>
          <p:cNvPr id="7" name="Picture 6" descr="Two word clouds. The one on the left describes a topic, with prominent terms including &quot;may&quot;, &quot;upon&quot; and &quot;effect&quot;. The one on the right shows catalogue subjects that seem important to the topic, including &quot;medicine&quot; and &quot;diseases&quot;.">
            <a:extLst>
              <a:ext uri="{FF2B5EF4-FFF2-40B4-BE49-F238E27FC236}">
                <a16:creationId xmlns:a16="http://schemas.microsoft.com/office/drawing/2014/main" id="{9F2D2D54-C721-75B2-4BA5-C4A662B8D293}"/>
              </a:ext>
            </a:extLst>
          </p:cNvPr>
          <p:cNvPicPr>
            <a:picLocks noChangeAspect="1"/>
          </p:cNvPicPr>
          <p:nvPr/>
        </p:nvPicPr>
        <p:blipFill>
          <a:blip r:embed="rId3"/>
          <a:stretch>
            <a:fillRect/>
          </a:stretch>
        </p:blipFill>
        <p:spPr>
          <a:xfrm>
            <a:off x="151133" y="625033"/>
            <a:ext cx="11886538" cy="5606427"/>
          </a:xfrm>
          <a:prstGeom prst="rect">
            <a:avLst/>
          </a:prstGeom>
        </p:spPr>
      </p:pic>
    </p:spTree>
    <p:extLst>
      <p:ext uri="{BB962C8B-B14F-4D97-AF65-F5344CB8AC3E}">
        <p14:creationId xmlns:p14="http://schemas.microsoft.com/office/powerpoint/2010/main" val="391606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B4C6-D197-A08D-F50F-3D2F72983240}"/>
              </a:ext>
            </a:extLst>
          </p:cNvPr>
          <p:cNvSpPr>
            <a:spLocks noGrp="1"/>
          </p:cNvSpPr>
          <p:nvPr>
            <p:ph type="title"/>
          </p:nvPr>
        </p:nvSpPr>
        <p:spPr/>
        <p:txBody>
          <a:bodyPr/>
          <a:lstStyle/>
          <a:p>
            <a:r>
              <a:rPr lang="en-GB"/>
              <a:t>False/Dubious Sense</a:t>
            </a:r>
          </a:p>
        </p:txBody>
      </p:sp>
      <p:grpSp>
        <p:nvGrpSpPr>
          <p:cNvPr id="12" name="Group 11" descr="Black and white image of the so-called &quot;face on Mars&quot;.">
            <a:extLst>
              <a:ext uri="{FF2B5EF4-FFF2-40B4-BE49-F238E27FC236}">
                <a16:creationId xmlns:a16="http://schemas.microsoft.com/office/drawing/2014/main" id="{ADCA0B45-98EC-210D-FBA2-DF08BB433071}"/>
              </a:ext>
            </a:extLst>
          </p:cNvPr>
          <p:cNvGrpSpPr/>
          <p:nvPr/>
        </p:nvGrpSpPr>
        <p:grpSpPr>
          <a:xfrm>
            <a:off x="252183" y="1363562"/>
            <a:ext cx="3803590" cy="2658852"/>
            <a:chOff x="252183" y="1363562"/>
            <a:chExt cx="3803590" cy="2658852"/>
          </a:xfrm>
        </p:grpSpPr>
        <p:pic>
          <p:nvPicPr>
            <p:cNvPr id="1028" name="Picture 4" descr="An image of the &quot;face on Mars&quot;, a satellite image of a Martian rock formation that resembles a human face.">
              <a:extLst>
                <a:ext uri="{FF2B5EF4-FFF2-40B4-BE49-F238E27FC236}">
                  <a16:creationId xmlns:a16="http://schemas.microsoft.com/office/drawing/2014/main" id="{6A9A3318-C27F-2B70-26B6-462D2742CA3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183" y="1471218"/>
              <a:ext cx="2915652" cy="25511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C9ACAB-4620-7C81-98EE-29A841B5EA77}"/>
                </a:ext>
              </a:extLst>
            </p:cNvPr>
            <p:cNvSpPr txBox="1"/>
            <p:nvPr/>
          </p:nvSpPr>
          <p:spPr>
            <a:xfrm>
              <a:off x="252183" y="1363562"/>
              <a:ext cx="3803590" cy="646331"/>
            </a:xfrm>
            <a:prstGeom prst="rect">
              <a:avLst/>
            </a:prstGeom>
            <a:solidFill>
              <a:schemeClr val="bg1"/>
            </a:solidFill>
            <a:ln w="19050">
              <a:noFill/>
              <a:miter lim="800000"/>
            </a:ln>
          </p:spPr>
          <p:txBody>
            <a:bodyPr wrap="square">
              <a:spAutoFit/>
            </a:bodyPr>
            <a:lstStyle/>
            <a:p>
              <a:r>
                <a:rPr lang="en-GB">
                  <a:hlinkClick r:id="rId4"/>
                </a:rPr>
                <a:t>https://en.wikipedia.org/wiki/File:Martian_face_viking_cropped.jpg</a:t>
              </a:r>
              <a:endParaRPr lang="en-GB"/>
            </a:p>
          </p:txBody>
        </p:sp>
      </p:grpSp>
      <p:grpSp>
        <p:nvGrpSpPr>
          <p:cNvPr id="11" name="Group 10" descr="Image of a tomato stem which looks like a person wearing large red shoes.">
            <a:extLst>
              <a:ext uri="{FF2B5EF4-FFF2-40B4-BE49-F238E27FC236}">
                <a16:creationId xmlns:a16="http://schemas.microsoft.com/office/drawing/2014/main" id="{A17D50E7-50B9-49E1-9035-1D393B7B6F45}"/>
              </a:ext>
            </a:extLst>
          </p:cNvPr>
          <p:cNvGrpSpPr/>
          <p:nvPr/>
        </p:nvGrpSpPr>
        <p:grpSpPr>
          <a:xfrm>
            <a:off x="252183" y="2220672"/>
            <a:ext cx="6402345" cy="4581492"/>
            <a:chOff x="252183" y="2220672"/>
            <a:chExt cx="6402345" cy="4581492"/>
          </a:xfrm>
        </p:grpSpPr>
        <p:pic>
          <p:nvPicPr>
            <p:cNvPr id="1032" name="Picture 8" descr="Two tomatoes still attached to the stalk, giving the impression of a person wearing large red boots.">
              <a:extLst>
                <a:ext uri="{FF2B5EF4-FFF2-40B4-BE49-F238E27FC236}">
                  <a16:creationId xmlns:a16="http://schemas.microsoft.com/office/drawing/2014/main" id="{B686E0D6-67D3-3D09-40AE-FD7CAA282D6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48585" y="2220672"/>
              <a:ext cx="4005943" cy="40414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A88325-BDB2-552F-11F0-E5A5CA83D97F}"/>
                </a:ext>
              </a:extLst>
            </p:cNvPr>
            <p:cNvSpPr txBox="1"/>
            <p:nvPr/>
          </p:nvSpPr>
          <p:spPr>
            <a:xfrm>
              <a:off x="258339" y="6155833"/>
              <a:ext cx="6097978" cy="646331"/>
            </a:xfrm>
            <a:prstGeom prst="rect">
              <a:avLst/>
            </a:prstGeom>
            <a:solidFill>
              <a:schemeClr val="bg1"/>
            </a:solidFill>
            <a:ln w="19050">
              <a:noFill/>
              <a:miter lim="800000"/>
            </a:ln>
          </p:spPr>
          <p:txBody>
            <a:bodyPr wrap="square">
              <a:spAutoFit/>
            </a:bodyPr>
            <a:lstStyle/>
            <a:p>
              <a:r>
                <a:rPr lang="en-GB">
                  <a:hlinkClick r:id="rId6"/>
                </a:rPr>
                <a:t>https://forums.forteana.org/index.php?attachments/g6gqjez6q9o11-jpg.11890/</a:t>
              </a:r>
              <a:endParaRPr lang="en-GB"/>
            </a:p>
          </p:txBody>
        </p:sp>
        <p:sp>
          <p:nvSpPr>
            <p:cNvPr id="8" name="TextBox 7">
              <a:extLst>
                <a:ext uri="{FF2B5EF4-FFF2-40B4-BE49-F238E27FC236}">
                  <a16:creationId xmlns:a16="http://schemas.microsoft.com/office/drawing/2014/main" id="{99A9D0C4-E574-C62A-FF78-A2ED49248E01}"/>
                </a:ext>
              </a:extLst>
            </p:cNvPr>
            <p:cNvSpPr txBox="1"/>
            <p:nvPr/>
          </p:nvSpPr>
          <p:spPr>
            <a:xfrm>
              <a:off x="252183" y="5506313"/>
              <a:ext cx="6097978" cy="646331"/>
            </a:xfrm>
            <a:prstGeom prst="rect">
              <a:avLst/>
            </a:prstGeom>
            <a:solidFill>
              <a:schemeClr val="bg1"/>
            </a:solidFill>
            <a:ln w="19050">
              <a:noFill/>
              <a:miter lim="800000"/>
            </a:ln>
          </p:spPr>
          <p:txBody>
            <a:bodyPr wrap="square">
              <a:spAutoFit/>
            </a:bodyPr>
            <a:lstStyle/>
            <a:p>
              <a:r>
                <a:rPr lang="en-GB">
                  <a:hlinkClick r:id="rId7"/>
                </a:rPr>
                <a:t>https://forums.forteana.org/index.php?threads/pareidolia.55195/post-1787443</a:t>
              </a:r>
              <a:endParaRPr lang="en-GB"/>
            </a:p>
          </p:txBody>
        </p:sp>
      </p:grpSp>
      <p:pic>
        <p:nvPicPr>
          <p:cNvPr id="1034" name="Picture 10" descr="Two images of the same scatter plot, side by side. On the left plot is a line of best fit. On the right, the dots have been joined to create the imaginary constellation &quot;Rexthor, the Dog-Bearer&quot;.&#10;&#10;The original of this image is: https://www.xkcd.com/1725/">
            <a:extLst>
              <a:ext uri="{FF2B5EF4-FFF2-40B4-BE49-F238E27FC236}">
                <a16:creationId xmlns:a16="http://schemas.microsoft.com/office/drawing/2014/main" id="{8B9BAF3F-9F50-EB34-F280-9E84D238AAD2}"/>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772427" y="204788"/>
            <a:ext cx="5300952" cy="2770641"/>
          </a:xfrm>
          <a:prstGeom prst="rect">
            <a:avLst/>
          </a:prstGeom>
          <a:noFill/>
        </p:spPr>
      </p:pic>
      <p:pic>
        <p:nvPicPr>
          <p:cNvPr id="1036" name="Picture 12" descr="Many images of the same scatterplot. Each plot has a different line of best fit and a caption describing the message sent by choice of line-fitting method.&#10;&#10;The original of this image is: https://xkcd.com/2048/">
            <a:extLst>
              <a:ext uri="{FF2B5EF4-FFF2-40B4-BE49-F238E27FC236}">
                <a16:creationId xmlns:a16="http://schemas.microsoft.com/office/drawing/2014/main" id="{0C1E9485-09B8-DF6B-9EDE-D24F8D986B1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086301" y="3096292"/>
            <a:ext cx="4987078" cy="791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98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2848A-A29C-84C8-8C27-91013268AA26}"/>
              </a:ext>
            </a:extLst>
          </p:cNvPr>
          <p:cNvSpPr>
            <a:spLocks noGrp="1"/>
          </p:cNvSpPr>
          <p:nvPr>
            <p:ph type="title"/>
          </p:nvPr>
        </p:nvSpPr>
        <p:spPr>
          <a:xfrm>
            <a:off x="568325" y="-1094853"/>
            <a:ext cx="8788400" cy="1094853"/>
          </a:xfrm>
        </p:spPr>
        <p:txBody>
          <a:bodyPr vert="horz" lIns="0" tIns="0" rIns="0" bIns="0" rtlCol="0" anchor="b" anchorCtr="0">
            <a:noAutofit/>
          </a:bodyPr>
          <a:lstStyle/>
          <a:p>
            <a:r>
              <a:rPr lang="en-GB"/>
              <a:t>Identifying missing subjects</a:t>
            </a:r>
          </a:p>
        </p:txBody>
      </p:sp>
      <p:grpSp>
        <p:nvGrpSpPr>
          <p:cNvPr id="3" name="Group 2" descr="Word cloud of catalogue subjects showing many small words and, prominently and ringed in red, the term &quot;&lt;No Subject&gt;&quot;.">
            <a:extLst>
              <a:ext uri="{FF2B5EF4-FFF2-40B4-BE49-F238E27FC236}">
                <a16:creationId xmlns:a16="http://schemas.microsoft.com/office/drawing/2014/main" id="{53E544DA-5737-0CE3-F1EF-843F3B4345A1}"/>
              </a:ext>
            </a:extLst>
          </p:cNvPr>
          <p:cNvGrpSpPr/>
          <p:nvPr/>
        </p:nvGrpSpPr>
        <p:grpSpPr>
          <a:xfrm>
            <a:off x="2430683" y="127322"/>
            <a:ext cx="6805913" cy="6574420"/>
            <a:chOff x="2858948" y="840130"/>
            <a:chExt cx="5856790" cy="5856790"/>
          </a:xfrm>
        </p:grpSpPr>
        <p:pic>
          <p:nvPicPr>
            <p:cNvPr id="15" name="Picture 14" descr="A black background with colorful text&#10;&#10;Description automatically generated">
              <a:extLst>
                <a:ext uri="{FF2B5EF4-FFF2-40B4-BE49-F238E27FC236}">
                  <a16:creationId xmlns:a16="http://schemas.microsoft.com/office/drawing/2014/main" id="{1E7DFFDF-6131-B636-342C-A8DCA7D632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8948" y="840130"/>
              <a:ext cx="5856790" cy="5856790"/>
            </a:xfrm>
            <a:prstGeom prst="rect">
              <a:avLst/>
            </a:prstGeom>
          </p:spPr>
        </p:pic>
        <p:sp>
          <p:nvSpPr>
            <p:cNvPr id="2" name="Oval 1">
              <a:extLst>
                <a:ext uri="{FF2B5EF4-FFF2-40B4-BE49-F238E27FC236}">
                  <a16:creationId xmlns:a16="http://schemas.microsoft.com/office/drawing/2014/main" id="{1B83045E-9290-B2DF-488D-F3A548C7CFFE}"/>
                </a:ext>
              </a:extLst>
            </p:cNvPr>
            <p:cNvSpPr/>
            <p:nvPr/>
          </p:nvSpPr>
          <p:spPr>
            <a:xfrm>
              <a:off x="3136739" y="4328932"/>
              <a:ext cx="5578999" cy="1169043"/>
            </a:xfrm>
            <a:prstGeom prst="ellipse">
              <a:avLst/>
            </a:prstGeom>
            <a:noFill/>
            <a:ln w="146050">
              <a:solidFill>
                <a:schemeClr val="accent3">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000"/>
                </a:spcAft>
              </a:pPr>
              <a:endParaRPr lang="en-GB" sz="1400" dirty="0" err="1">
                <a:solidFill>
                  <a:schemeClr val="tx1"/>
                </a:solidFill>
              </a:endParaRPr>
            </a:p>
          </p:txBody>
        </p:sp>
      </p:grpSp>
    </p:spTree>
    <p:extLst>
      <p:ext uri="{BB962C8B-B14F-4D97-AF65-F5344CB8AC3E}">
        <p14:creationId xmlns:p14="http://schemas.microsoft.com/office/powerpoint/2010/main" val="2758898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BBBB-0172-2FE4-5524-3659FF555B62}"/>
              </a:ext>
            </a:extLst>
          </p:cNvPr>
          <p:cNvSpPr>
            <a:spLocks noGrp="1"/>
          </p:cNvSpPr>
          <p:nvPr>
            <p:ph type="title"/>
          </p:nvPr>
        </p:nvSpPr>
        <p:spPr>
          <a:xfrm>
            <a:off x="568325" y="595835"/>
            <a:ext cx="11272576" cy="1094853"/>
          </a:xfrm>
        </p:spPr>
        <p:txBody>
          <a:bodyPr/>
          <a:lstStyle/>
          <a:p>
            <a:r>
              <a:rPr lang="en-GB"/>
              <a:t>What makes a model: documents</a:t>
            </a:r>
          </a:p>
        </p:txBody>
      </p:sp>
      <p:pic>
        <p:nvPicPr>
          <p:cNvPr id="5" name="Picture 4" descr="A word cloud showing abbreviated document titles. All titles are small and hard to read.">
            <a:extLst>
              <a:ext uri="{FF2B5EF4-FFF2-40B4-BE49-F238E27FC236}">
                <a16:creationId xmlns:a16="http://schemas.microsoft.com/office/drawing/2014/main" id="{5939A800-B872-653E-846B-E27585565424}"/>
              </a:ext>
            </a:extLst>
          </p:cNvPr>
          <p:cNvPicPr>
            <a:picLocks noChangeAspect="1"/>
          </p:cNvPicPr>
          <p:nvPr/>
        </p:nvPicPr>
        <p:blipFill>
          <a:blip r:embed="rId3"/>
          <a:stretch>
            <a:fillRect/>
          </a:stretch>
        </p:blipFill>
        <p:spPr>
          <a:xfrm>
            <a:off x="243840" y="1199839"/>
            <a:ext cx="5636871" cy="5612884"/>
          </a:xfrm>
          <a:prstGeom prst="rect">
            <a:avLst/>
          </a:prstGeom>
        </p:spPr>
      </p:pic>
      <p:pic>
        <p:nvPicPr>
          <p:cNvPr id="13" name="Picture 12" descr="Another word cloud showing abbreviated document titles. All titles are small and hard to read.">
            <a:extLst>
              <a:ext uri="{FF2B5EF4-FFF2-40B4-BE49-F238E27FC236}">
                <a16:creationId xmlns:a16="http://schemas.microsoft.com/office/drawing/2014/main" id="{F9CDFB2E-23CB-9223-CEF7-5231974779C3}"/>
              </a:ext>
            </a:extLst>
          </p:cNvPr>
          <p:cNvPicPr>
            <a:picLocks noChangeAspect="1"/>
          </p:cNvPicPr>
          <p:nvPr/>
        </p:nvPicPr>
        <p:blipFill>
          <a:blip r:embed="rId4"/>
          <a:stretch>
            <a:fillRect/>
          </a:stretch>
        </p:blipFill>
        <p:spPr>
          <a:xfrm>
            <a:off x="6339839" y="1199838"/>
            <a:ext cx="5636871" cy="5636871"/>
          </a:xfrm>
          <a:prstGeom prst="rect">
            <a:avLst/>
          </a:prstGeom>
        </p:spPr>
      </p:pic>
    </p:spTree>
    <p:extLst>
      <p:ext uri="{BB962C8B-B14F-4D97-AF65-F5344CB8AC3E}">
        <p14:creationId xmlns:p14="http://schemas.microsoft.com/office/powerpoint/2010/main" val="1921257775"/>
      </p:ext>
    </p:extLst>
  </p:cSld>
  <p:clrMapOvr>
    <a:masterClrMapping/>
  </p:clrMapOvr>
</p:sld>
</file>

<file path=ppt/theme/theme1.xml><?xml version="1.0" encoding="utf-8"?>
<a:theme xmlns:a="http://schemas.openxmlformats.org/drawingml/2006/main" name="National Archives PPT Theme">
  <a:themeElements>
    <a:clrScheme name="TNA Main Colour Theme">
      <a:dk1>
        <a:sysClr val="windowText" lastClr="000000"/>
      </a:dk1>
      <a:lt1>
        <a:sysClr val="window" lastClr="FFFFFF"/>
      </a:lt1>
      <a:dk2>
        <a:srgbClr val="44546A"/>
      </a:dk2>
      <a:lt2>
        <a:srgbClr val="E7E6E6"/>
      </a:lt2>
      <a:accent1>
        <a:srgbClr val="000000"/>
      </a:accent1>
      <a:accent2>
        <a:srgbClr val="654E37"/>
      </a:accent2>
      <a:accent3>
        <a:srgbClr val="9C193A"/>
      </a:accent3>
      <a:accent4>
        <a:srgbClr val="8F3415"/>
      </a:accent4>
      <a:accent5>
        <a:srgbClr val="00623B"/>
      </a:accent5>
      <a:accent6>
        <a:srgbClr val="004C7E"/>
      </a:accent6>
      <a:hlink>
        <a:srgbClr val="9C193A"/>
      </a:hlink>
      <a:folHlink>
        <a:srgbClr val="9C193A"/>
      </a:folHlink>
    </a:clrScheme>
    <a:fontScheme name="National Archive font theme">
      <a:majorFont>
        <a:latin typeface="Supria Sans Cond Medium"/>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9050">
          <a:solidFill>
            <a:schemeClr val="tx1"/>
          </a:solidFill>
        </a:ln>
      </a:spPr>
      <a:bodyPr rtlCol="0" anchor="ctr"/>
      <a:lstStyle>
        <a:defPPr algn="ctr">
          <a:spcAft>
            <a:spcPts val="1000"/>
          </a:spcAft>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9050">
          <a:noFill/>
          <a:miter lim="800000"/>
        </a:ln>
      </a:spPr>
      <a:bodyPr wrap="square" lIns="0" tIns="0" rIns="0" bIns="0" rtlCol="0">
        <a:noAutofit/>
      </a:bodyPr>
      <a:lstStyle>
        <a:defPPr algn="l">
          <a:spcAft>
            <a:spcPts val="1000"/>
          </a:spcAft>
          <a:defRPr sz="1400" dirty="0" err="1" smtClean="0"/>
        </a:defPPr>
      </a:lstStyle>
    </a:txDef>
  </a:objectDefaults>
  <a:extraClrSchemeLst/>
  <a:custClrLst>
    <a:custClr name="Black">
      <a:srgbClr val="000000"/>
    </a:custClr>
    <a:custClr name="Brown">
      <a:srgbClr val="654E37"/>
    </a:custClr>
    <a:custClr name="Maroon">
      <a:srgbClr val="9C193A"/>
    </a:custClr>
    <a:custClr name="Chestnut">
      <a:srgbClr val="8F3415"/>
    </a:custClr>
    <a:custClr name="Forest">
      <a:srgbClr val="00623B"/>
    </a:custClr>
    <a:custClr name="Navy">
      <a:srgbClr val="004C7E"/>
    </a:custClr>
    <a:custClr name=" ">
      <a:srgbClr val="FFFFFF"/>
    </a:custClr>
    <a:custClr name=" ">
      <a:srgbClr val="FFFFFF"/>
    </a:custClr>
    <a:custClr name=" ">
      <a:srgbClr val="FFFFFF"/>
    </a:custClr>
    <a:custClr name=" ">
      <a:srgbClr val="FFFFFF"/>
    </a:custClr>
    <a:custClr name="Grey">
      <a:srgbClr val="8C9694"/>
    </a:custClr>
    <a:custClr name="Yellow">
      <a:srgbClr val="FFCC00"/>
    </a:custClr>
    <a:custClr name="Pink">
      <a:srgbClr val="FE1D57"/>
    </a:custClr>
    <a:custClr name="Orange">
      <a:srgbClr val="FD3F03"/>
    </a:custClr>
    <a:custClr name="Green">
      <a:srgbClr val="86BC25"/>
    </a:custClr>
    <a:custClr name="Blue">
      <a:srgbClr val="00B0FF"/>
    </a:custClr>
    <a:custClr name=" ">
      <a:srgbClr val="FFFFFF"/>
    </a:custClr>
    <a:custClr name=" ">
      <a:srgbClr val="FFFFFF"/>
    </a:custClr>
    <a:custClr name=" ">
      <a:srgbClr val="FFFFFF"/>
    </a:custClr>
    <a:custClr name=" ">
      <a:srgbClr val="FFFFFF"/>
    </a:custClr>
    <a:custClr name="Light Grey">
      <a:srgbClr val="D9D9D6"/>
    </a:custClr>
    <a:custClr name="Cream">
      <a:srgbClr val="F9F7E2"/>
    </a:custClr>
    <a:custClr name="Pastel Pink">
      <a:srgbClr val="FAD3D4"/>
    </a:custClr>
    <a:custClr name="Pastel Orange">
      <a:srgbClr val="F9E1BC"/>
    </a:custClr>
    <a:custClr name="Pastel Green">
      <a:srgbClr val="DDE5D5"/>
    </a:custClr>
    <a:custClr name="Pastel Blue">
      <a:srgbClr val="D4E5EF"/>
    </a:custClr>
    <a:custClr name=" ">
      <a:srgbClr val="FFFFFF"/>
    </a:custClr>
    <a:custClr name=" ">
      <a:srgbClr val="FFFFFF"/>
    </a:custClr>
    <a:custClr name=" ">
      <a:srgbClr val="FFFFFF"/>
    </a:custClr>
    <a:custClr name=" ">
      <a:srgbClr val="FFFFFF"/>
    </a:custClr>
    <a:custClr name="Light Grey 50%">
      <a:srgbClr val="ECECEA"/>
    </a:custClr>
    <a:custClr name="Cream 50%">
      <a:srgbClr val="FCFBDE"/>
    </a:custClr>
    <a:custClr name="Pastel Pink 50%">
      <a:srgbClr val="FCE9E9"/>
    </a:custClr>
    <a:custClr name="Pastel Orange 50%">
      <a:srgbClr val="FCF0DD"/>
    </a:custClr>
    <a:custClr name="Pastel Green 50%">
      <a:srgbClr val="EEF2EA"/>
    </a:custClr>
    <a:custClr name="Pastel Blue 50%">
      <a:srgbClr val="E9F2F7"/>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TNA_PowerpointTemplate052023" id="{67CB05DC-F436-4DE6-B086-9FFD3E84AFEC}" vid="{25D5DE75-23F3-4DB0-8A16-5B36C557F5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TNA Document" ma:contentTypeID="0x0101005D679CA3F8E696449A285DF9D1DAE831005D1D20002A89A44F8398D095BF8C5442" ma:contentTypeVersion="6" ma:contentTypeDescription="" ma:contentTypeScope="" ma:versionID="1ee04716fc3af7f978b2188c7816dc78">
  <xsd:schema xmlns:xsd="http://www.w3.org/2001/XMLSchema" xmlns:xs="http://www.w3.org/2001/XMLSchema" xmlns:p="http://schemas.microsoft.com/office/2006/metadata/properties" xmlns:ns1="http://schemas.microsoft.com/sharepoint/v3" xmlns:ns2="b55421fe-d432-41c3-a616-7a047f898650" xmlns:ns3="bfd76703-3fd0-4101-b23c-5c34a5e79d15" targetNamespace="http://schemas.microsoft.com/office/2006/metadata/properties" ma:root="true" ma:fieldsID="a9197234afc715169eba1dbe68a8f5fb" ns1:_="" ns2:_="" ns3:_="">
    <xsd:import namespace="http://schemas.microsoft.com/sharepoint/v3"/>
    <xsd:import namespace="b55421fe-d432-41c3-a616-7a047f898650"/>
    <xsd:import namespace="bfd76703-3fd0-4101-b23c-5c34a5e79d15"/>
    <xsd:element name="properties">
      <xsd:complexType>
        <xsd:sequence>
          <xsd:element name="documentManagement">
            <xsd:complexType>
              <xsd:all>
                <xsd:element ref="ns2:Objective_id" minOccurs="0"/>
                <xsd:element ref="ns2:Notes1" minOccurs="0"/>
                <xsd:element ref="ns2:Objective_filepath" minOccurs="0"/>
                <xsd:element ref="ns2:Objective_template" minOccurs="0"/>
                <xsd:element ref="ns2:Protective_x0020_Marking" minOccurs="0"/>
                <xsd:element ref="ns2:Objective_disposal_date" minOccurs="0"/>
                <xsd:element ref="ns2:Objective_date_sentenced" minOccurs="0"/>
                <xsd:element ref="ns2:Objective_disposal_schedule" minOccurs="0"/>
                <xsd:element ref="ns2:Objective_date_trigger" minOccurs="0"/>
                <xsd:element ref="ns2:Objective_manually_sentenced" minOccurs="0"/>
                <xsd:element ref="ns2:Objective_repository" minOccurs="0"/>
                <xsd:element ref="ns2:Objective_doc_extension" minOccurs="0"/>
                <xsd:element ref="ns2:Objective_created_by" minOccurs="0"/>
                <xsd:element ref="ns2:Objective_modified_by" minOccurs="0"/>
                <xsd:element ref="ns2:Reason_for_closire" minOccurs="0"/>
                <xsd:element ref="ns2:Closure_review_date" minOccurs="0"/>
                <xsd:element ref="ns2:Date_closed" minOccurs="0"/>
                <xsd:element ref="ns1:_dlc_Exempt"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25"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55421fe-d432-41c3-a616-7a047f898650" elementFormDefault="qualified">
    <xsd:import namespace="http://schemas.microsoft.com/office/2006/documentManagement/types"/>
    <xsd:import namespace="http://schemas.microsoft.com/office/infopath/2007/PartnerControls"/>
    <xsd:element name="Objective_id" ma:index="8" nillable="true" ma:displayName="Objective_id" ma:internalName="Objective_id" ma:readOnly="false">
      <xsd:simpleType>
        <xsd:restriction base="dms:Text">
          <xsd:maxLength value="255"/>
        </xsd:restriction>
      </xsd:simpleType>
    </xsd:element>
    <xsd:element name="Notes1" ma:index="9" nillable="true" ma:displayName="Notes" ma:internalName="Notes1">
      <xsd:simpleType>
        <xsd:restriction base="dms:Note">
          <xsd:maxLength value="255"/>
        </xsd:restriction>
      </xsd:simpleType>
    </xsd:element>
    <xsd:element name="Objective_filepath" ma:index="10" nillable="true" ma:displayName="Objective_filepath" ma:internalName="Objective_filepath" ma:readOnly="false">
      <xsd:simpleType>
        <xsd:restriction base="dms:Note">
          <xsd:maxLength value="255"/>
        </xsd:restriction>
      </xsd:simpleType>
    </xsd:element>
    <xsd:element name="Objective_template" ma:index="11" nillable="true" ma:displayName="Objective_template" ma:default="No" ma:format="Dropdown" ma:internalName="Objective_template" ma:readOnly="false">
      <xsd:simpleType>
        <xsd:restriction base="dms:Choice">
          <xsd:enumeration value="Yes"/>
          <xsd:enumeration value="No"/>
        </xsd:restriction>
      </xsd:simpleType>
    </xsd:element>
    <xsd:element name="Protective_x0020_Marking" ma:index="12" nillable="true" ma:displayName="Protective Marking" ma:format="Dropdown" ma:internalName="Protective_x0020_Marking">
      <xsd:simpleType>
        <xsd:restriction base="dms:Choice">
          <xsd:enumeration value="OFFICIAL-SENSITIVE"/>
          <xsd:enumeration value="OFFICIAL-SENSITIVE-COMMERCIAL"/>
          <xsd:enumeration value="OFFICIAL-SENSITIVE-PERSONAL"/>
        </xsd:restriction>
      </xsd:simpleType>
    </xsd:element>
    <xsd:element name="Objective_disposal_date" ma:index="13" nillable="true" ma:displayName="Objective_disposal_date" ma:format="DateTime" ma:hidden="true" ma:internalName="Objective_disposal_date" ma:readOnly="false">
      <xsd:simpleType>
        <xsd:restriction base="dms:DateTime"/>
      </xsd:simpleType>
    </xsd:element>
    <xsd:element name="Objective_date_sentenced" ma:index="14" nillable="true" ma:displayName="Objective_date_sentenced" ma:format="DateTime" ma:hidden="true" ma:internalName="Objective_date_sentenced" ma:readOnly="false">
      <xsd:simpleType>
        <xsd:restriction base="dms:DateTime"/>
      </xsd:simpleType>
    </xsd:element>
    <xsd:element name="Objective_disposal_schedule" ma:index="15" nillable="true" ma:displayName="Objective_disposal_schedule" ma:hidden="true" ma:internalName="Objective_disposal_schedule" ma:readOnly="false">
      <xsd:simpleType>
        <xsd:restriction base="dms:Text">
          <xsd:maxLength value="255"/>
        </xsd:restriction>
      </xsd:simpleType>
    </xsd:element>
    <xsd:element name="Objective_date_trigger" ma:index="16" nillable="true" ma:displayName="Objective_date_trigger" ma:format="DateTime" ma:hidden="true" ma:internalName="Objective_date_trigger" ma:readOnly="false">
      <xsd:simpleType>
        <xsd:restriction base="dms:DateTime"/>
      </xsd:simpleType>
    </xsd:element>
    <xsd:element name="Objective_manually_sentenced" ma:index="17" nillable="true" ma:displayName="Objective_manually_sentenced" ma:default="No" ma:format="Dropdown" ma:hidden="true" ma:internalName="Objective_manually_sentenced" ma:readOnly="false">
      <xsd:simpleType>
        <xsd:restriction base="dms:Choice">
          <xsd:enumeration value="Yes"/>
          <xsd:enumeration value="No"/>
        </xsd:restriction>
      </xsd:simpleType>
    </xsd:element>
    <xsd:element name="Objective_repository" ma:index="18" nillable="true" ma:displayName="Objective_repository" ma:hidden="true" ma:internalName="Objective_repository" ma:readOnly="false">
      <xsd:simpleType>
        <xsd:restriction base="dms:Text">
          <xsd:maxLength value="255"/>
        </xsd:restriction>
      </xsd:simpleType>
    </xsd:element>
    <xsd:element name="Objective_doc_extension" ma:index="19" nillable="true" ma:displayName="Objective_doc_extension" ma:internalName="Objective_doc_extension" ma:readOnly="false">
      <xsd:simpleType>
        <xsd:restriction base="dms:Text">
          <xsd:maxLength value="255"/>
        </xsd:restriction>
      </xsd:simpleType>
    </xsd:element>
    <xsd:element name="Objective_created_by" ma:index="20" nillable="true" ma:displayName="Objective_created_by" ma:internalName="Objective_created_by">
      <xsd:simpleType>
        <xsd:restriction base="dms:Text">
          <xsd:maxLength value="255"/>
        </xsd:restriction>
      </xsd:simpleType>
    </xsd:element>
    <xsd:element name="Objective_modified_by" ma:index="21" nillable="true" ma:displayName="Objective_modified_by" ma:internalName="Objective_modified_by">
      <xsd:simpleType>
        <xsd:restriction base="dms:Text">
          <xsd:maxLength value="255"/>
        </xsd:restriction>
      </xsd:simpleType>
    </xsd:element>
    <xsd:element name="Reason_for_closire" ma:index="22" nillable="true" ma:displayName="Closure_decision_reason" ma:hidden="true" ma:internalName="Reason_for_closire" ma:readOnly="false">
      <xsd:simpleType>
        <xsd:restriction base="dms:Text">
          <xsd:maxLength value="255"/>
        </xsd:restriction>
      </xsd:simpleType>
    </xsd:element>
    <xsd:element name="Closure_review_date" ma:index="23" nillable="true" ma:displayName="Closure_review_date" ma:format="DateOnly" ma:hidden="true" ma:internalName="Closure_review_date" ma:readOnly="false">
      <xsd:simpleType>
        <xsd:restriction base="dms:DateTime"/>
      </xsd:simpleType>
    </xsd:element>
    <xsd:element name="Date_closed" ma:index="24" nillable="true" ma:displayName="Date_closed" ma:format="DateTime" ma:hidden="true" ma:internalName="Date_closed"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76703-3fd0-4101-b23c-5c34a5e79d15"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20c0fc91-5178-4f65-8d1d-944e60792c5e" ContentTypeId="0x0101005D679CA3F8E696449A285DF9D1DAE831" PreviousValue="false"/>
</file>

<file path=customXml/item4.xml><?xml version="1.0" encoding="utf-8"?>
<p:properties xmlns:p="http://schemas.microsoft.com/office/2006/metadata/properties" xmlns:xsi="http://www.w3.org/2001/XMLSchema-instance" xmlns:pc="http://schemas.microsoft.com/office/infopath/2007/PartnerControls">
  <documentManagement>
    <_dlc_DocId xmlns="bfd76703-3fd0-4101-b23c-5c34a5e79d15">MCNARNIA-695307289-2894</_dlc_DocId>
    <_dlc_DocIdUrl xmlns="bfd76703-3fd0-4101-b23c-5c34a5e79d15">
      <Url>https://nationalarchivesuk.sharepoint.com/sites/MC_Narnia/_layouts/15/DocIdRedir.aspx?ID=MCNARNIA-695307289-2894</Url>
      <Description>MCNARNIA-695307289-2894</Description>
    </_dlc_DocIdUrl>
    <Objective_manually_sentenced xmlns="b55421fe-d432-41c3-a616-7a047f898650">No</Objective_manually_sentenced>
    <Objective_doc_extension xmlns="b55421fe-d432-41c3-a616-7a047f898650" xsi:nil="true"/>
    <Objective_modified_by xmlns="b55421fe-d432-41c3-a616-7a047f898650" xsi:nil="true"/>
    <Closure_review_date xmlns="b55421fe-d432-41c3-a616-7a047f898650" xsi:nil="true"/>
    <Objective_date_sentenced xmlns="b55421fe-d432-41c3-a616-7a047f898650" xsi:nil="true"/>
    <Objective_filepath xmlns="b55421fe-d432-41c3-a616-7a047f898650" xsi:nil="true"/>
    <Objective_date_trigger xmlns="b55421fe-d432-41c3-a616-7a047f898650" xsi:nil="true"/>
    <Objective_created_by xmlns="b55421fe-d432-41c3-a616-7a047f898650" xsi:nil="true"/>
    <Protective_x0020_Marking xmlns="b55421fe-d432-41c3-a616-7a047f898650" xsi:nil="true"/>
    <Objective_template xmlns="b55421fe-d432-41c3-a616-7a047f898650">No</Objective_template>
    <Objective_disposal_date xmlns="b55421fe-d432-41c3-a616-7a047f898650" xsi:nil="true"/>
    <Date_closed xmlns="b55421fe-d432-41c3-a616-7a047f898650" xsi:nil="true"/>
    <Objective_repository xmlns="b55421fe-d432-41c3-a616-7a047f898650" xsi:nil="true"/>
    <Objective_disposal_schedule xmlns="b55421fe-d432-41c3-a616-7a047f898650" xsi:nil="true"/>
    <Objective_id xmlns="b55421fe-d432-41c3-a616-7a047f898650" xsi:nil="true"/>
    <Notes1 xmlns="b55421fe-d432-41c3-a616-7a047f898650" xsi:nil="true"/>
    <Reason_for_closire xmlns="b55421fe-d432-41c3-a616-7a047f898650" xsi:nil="true"/>
    <_dlc_Exempt xmlns="http://schemas.microsoft.com/sharepoint/v3" xsi:nil="true"/>
    <_dlc_DocIdPersistId xmlns="bfd76703-3fd0-4101-b23c-5c34a5e79d15">false</_dlc_DocIdPersistId>
  </documentManagement>
</p:properties>
</file>

<file path=customXml/item5.xml><?xml version="1.0" encoding="utf-8"?>
<?mso-contentType ?>
<p:Policy xmlns:p="office.server.policy" id="" local="true">
  <p:Name>TNA Document</p:Name>
  <p:Description/>
  <p:Statement/>
  <p:PolicyItems>
    <p:PolicyItem featureId="Microsoft.Office.RecordsManagement.PolicyFeatures.PolicyAudit" staticId="0x0101005D679CA3F8E696449A285DF9D1DAE831|1757814118" UniqueId="a5bd7b12-cb9e-44fb-9885-02a962b52751">
      <p:Name>Auditing</p:Name>
      <p:Description>Audits user actions on documents and list items to the Audit Log.</p:Description>
      <p:CustomData>
        <Audit>
          <Update/>
          <CheckInOut/>
          <MoveCopy/>
          <DeleteRestore/>
        </Audit>
      </p:CustomData>
    </p:PolicyItem>
  </p:PolicyItems>
</p:Policy>
</file>

<file path=customXml/item6.xml><?xml version="1.0" encoding="utf-8"?>
<?mso-contentType ?>
<spe:Receivers xmlns:spe="http://schemas.microsoft.com/sharepoint/events">
  <Receiver>
    <Name>Policy Auditing</Name>
    <Synchronization>Synchronous</Synchronization>
    <Type>10001</Type>
    <SequenceNumber>1100</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10002</Type>
    <SequenceNumber>1101</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10004</Type>
    <SequenceNumber>1102</SequenceNumber>
    <Url/>
    <Assembly>Microsoft.Office.Policy, Version=16.0.0.0, Culture=neutral, PublicKeyToken=71e9bce111e9429c</Assembly>
    <Class>Microsoft.Office.RecordsManagement.Internal.AuditHandler</Class>
    <Data/>
    <Filter/>
  </Receiver>
  <Receiver>
    <Name>Policy Auditing</Name>
    <Synchronization>Synchronous</Synchronization>
    <Type>10006</Type>
    <SequenceNumber>1103</SequenceNumber>
    <Url/>
    <Assembly>Microsoft.Office.Policy, Version=16.0.0.0, Culture=neutral, PublicKeyToken=71e9bce111e9429c</Assembly>
    <Class>Microsoft.Office.RecordsManagement.Internal.AuditHandler</Class>
    <Data/>
    <Filter/>
  </Receiver>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603F40E-D4E8-4351-86D2-1EFCA87C8D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55421fe-d432-41c3-a616-7a047f898650"/>
    <ds:schemaRef ds:uri="bfd76703-3fd0-4101-b23c-5c34a5e79d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6BC028-54DF-4A41-BA73-ACD1E9F09AB5}">
  <ds:schemaRefs>
    <ds:schemaRef ds:uri="http://schemas.microsoft.com/sharepoint/v3/contenttype/forms"/>
  </ds:schemaRefs>
</ds:datastoreItem>
</file>

<file path=customXml/itemProps3.xml><?xml version="1.0" encoding="utf-8"?>
<ds:datastoreItem xmlns:ds="http://schemas.openxmlformats.org/officeDocument/2006/customXml" ds:itemID="{12D7EBE5-2E3D-4216-8E8E-2472D2AD9DED}">
  <ds:schemaRefs>
    <ds:schemaRef ds:uri="Microsoft.SharePoint.Taxonomy.ContentTypeSync"/>
  </ds:schemaRefs>
</ds:datastoreItem>
</file>

<file path=customXml/itemProps4.xml><?xml version="1.0" encoding="utf-8"?>
<ds:datastoreItem xmlns:ds="http://schemas.openxmlformats.org/officeDocument/2006/customXml" ds:itemID="{0D88C7A9-9407-4283-B40E-5A4D1323D36E}">
  <ds:schemaRefs>
    <ds:schemaRef ds:uri="b55421fe-d432-41c3-a616-7a047f898650"/>
    <ds:schemaRef ds:uri="http://schemas.microsoft.com/office/2006/documentManagement/types"/>
    <ds:schemaRef ds:uri="http://schemas.microsoft.com/sharepoint/v3"/>
    <ds:schemaRef ds:uri="http://purl.org/dc/terms/"/>
    <ds:schemaRef ds:uri="http://purl.org/dc/elements/1.1/"/>
    <ds:schemaRef ds:uri="bfd76703-3fd0-4101-b23c-5c34a5e79d15"/>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5.xml><?xml version="1.0" encoding="utf-8"?>
<ds:datastoreItem xmlns:ds="http://schemas.openxmlformats.org/officeDocument/2006/customXml" ds:itemID="{E1CB4D91-5BCE-4ED8-89C9-DFD906ECACA1}">
  <ds:schemaRefs>
    <ds:schemaRef ds:uri="office.server.policy"/>
  </ds:schemaRefs>
</ds:datastoreItem>
</file>

<file path=customXml/itemProps6.xml><?xml version="1.0" encoding="utf-8"?>
<ds:datastoreItem xmlns:ds="http://schemas.openxmlformats.org/officeDocument/2006/customXml" ds:itemID="{525203CB-821E-430F-BA57-C5A69FCCFA1C}">
  <ds:schemaRefs>
    <ds:schemaRef ds:uri="http://schemas.microsoft.com/sharepoint/events"/>
  </ds:schemaRefs>
</ds:datastoreItem>
</file>

<file path=docMetadata/LabelInfo.xml><?xml version="1.0" encoding="utf-8"?>
<clbl:labelList xmlns:clbl="http://schemas.microsoft.com/office/2020/mipLabelMetadata">
  <clbl:label id="{61c22e59-6e76-40e7-9277-37c464fc6354}" enabled="1" method="Privileged" siteId="{f99512c1-fd9f-4475-9896-9a0b3cdc50ec}" removed="0"/>
</clbl:labelList>
</file>

<file path=docProps/app.xml><?xml version="1.0" encoding="utf-8"?>
<Properties xmlns="http://schemas.openxmlformats.org/officeDocument/2006/extended-properties" xmlns:vt="http://schemas.openxmlformats.org/officeDocument/2006/docPropsVTypes">
  <Template>blank</Template>
  <TotalTime>3951</TotalTime>
  <Words>3070</Words>
  <Application>Microsoft Office PowerPoint</Application>
  <PresentationFormat>Widescreen</PresentationFormat>
  <Paragraphs>278</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Inter</vt:lpstr>
      <vt:lpstr>Open Sans</vt:lpstr>
      <vt:lpstr>Roboto Mono</vt:lpstr>
      <vt:lpstr>Supria Sans Cond Medium</vt:lpstr>
      <vt:lpstr>Wingdings</vt:lpstr>
      <vt:lpstr>National Archives PPT Theme</vt:lpstr>
      <vt:lpstr>Further Adventures in Topic Modelling</vt:lpstr>
      <vt:lpstr>What have I done?</vt:lpstr>
      <vt:lpstr>Granularity</vt:lpstr>
      <vt:lpstr>Word clouds galore</vt:lpstr>
      <vt:lpstr>What makes a model: subjects</vt:lpstr>
      <vt:lpstr>A less promising subject cloud</vt:lpstr>
      <vt:lpstr>False/Dubious Sense</vt:lpstr>
      <vt:lpstr>Identifying missing subjects</vt:lpstr>
      <vt:lpstr>What makes a model: documents</vt:lpstr>
      <vt:lpstr>Exercise: The Eighteenth Century in Ten Subjects</vt:lpstr>
      <vt:lpstr>Examples</vt:lpstr>
      <vt:lpstr>Mary Toft</vt:lpstr>
      <vt:lpstr>Serendipitous Discovery</vt:lpstr>
      <vt:lpstr>Serendipitous Juxtaposition</vt:lpstr>
      <vt:lpstr>A similar serendipitous juxtaposition</vt:lpstr>
      <vt:lpstr>Hallucinations?</vt:lpstr>
      <vt:lpstr>Other Views</vt:lpstr>
      <vt:lpstr>Some Other Views</vt:lpstr>
      <vt:lpstr>Document Topics</vt:lpstr>
      <vt:lpstr>Top 10 documents</vt:lpstr>
      <vt:lpstr>“&gt; 40%” Documents</vt:lpstr>
      <vt:lpstr>Demo &amp; Exercise</vt:lpstr>
      <vt:lpstr>Exercise: Effective Sensemaking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Ogden, Bernard</dc:creator>
  <cp:lastModifiedBy>Ogden, Bernard</cp:lastModifiedBy>
  <cp:revision>5</cp:revision>
  <dcterms:created xsi:type="dcterms:W3CDTF">2024-04-08T13:41:38Z</dcterms:created>
  <dcterms:modified xsi:type="dcterms:W3CDTF">2025-06-06T16:20:00Z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0x0101005D679CA3F8E696449A285DF9D1DAE831005D1D20002A89A44F8398D095BF8C5442</vt:lpwstr>
  </property>
  <property fmtid="{D5CDD505-2E9C-101B-9397-08002B2CF9AE}" pid="3" name="_dlc_DocIdItemGuid">
    <vt:lpwstr>b30b509e-2a33-4050-9223-b3dbc2b1f46b</vt:lpwstr>
  </property>
  <property fmtid="{D5CDD505-2E9C-101B-9397-08002B2CF9AE}" pid="4" name="Objective_id_target">
    <vt:lpwstr/>
  </property>
  <property fmtid="{D5CDD505-2E9C-101B-9397-08002B2CF9AE}" pid="5" name="From1">
    <vt:lpwstr/>
  </property>
  <property fmtid="{D5CDD505-2E9C-101B-9397-08002B2CF9AE}" pid="6" name="Date Received">
    <vt:lpwstr/>
  </property>
  <property fmtid="{D5CDD505-2E9C-101B-9397-08002B2CF9AE}" pid="7" name="xd_ProgID">
    <vt:lpwstr/>
  </property>
  <property fmtid="{D5CDD505-2E9C-101B-9397-08002B2CF9AE}" pid="8" name="MediaServiceImageTags">
    <vt:lpwstr/>
  </property>
  <property fmtid="{D5CDD505-2E9C-101B-9397-08002B2CF9AE}" pid="9" name="MediaLengthInSeconds">
    <vt:lpwstr/>
  </property>
  <property fmtid="{D5CDD505-2E9C-101B-9397-08002B2CF9AE}" pid="10" name="_ColorHex">
    <vt:lpwstr/>
  </property>
  <property fmtid="{D5CDD505-2E9C-101B-9397-08002B2CF9AE}" pid="11" name="ComplianceAssetId">
    <vt:lpwstr/>
  </property>
  <property fmtid="{D5CDD505-2E9C-101B-9397-08002B2CF9AE}" pid="12" name="TemplateUrl">
    <vt:lpwstr/>
  </property>
  <property fmtid="{D5CDD505-2E9C-101B-9397-08002B2CF9AE}" pid="13" name="Has Attachments">
    <vt:lpwstr/>
  </property>
  <property fmtid="{D5CDD505-2E9C-101B-9397-08002B2CF9AE}" pid="14" name="Objective_date_closed">
    <vt:lpwstr/>
  </property>
  <property fmtid="{D5CDD505-2E9C-101B-9397-08002B2CF9AE}" pid="15" name="_ExtendedDescription">
    <vt:lpwstr/>
  </property>
  <property fmtid="{D5CDD505-2E9C-101B-9397-08002B2CF9AE}" pid="16" name="_ColorTag">
    <vt:lpwstr/>
  </property>
  <property fmtid="{D5CDD505-2E9C-101B-9397-08002B2CF9AE}" pid="17" name="ConversationID">
    <vt:lpwstr/>
  </property>
  <property fmtid="{D5CDD505-2E9C-101B-9397-08002B2CF9AE}" pid="18" name="_ip_UnifiedCompliancePolicyProperties">
    <vt:lpwstr/>
  </property>
  <property fmtid="{D5CDD505-2E9C-101B-9397-08002B2CF9AE}" pid="19" name="URL">
    <vt:lpwstr/>
  </property>
  <property fmtid="{D5CDD505-2E9C-101B-9397-08002B2CF9AE}" pid="20" name="xd_Signature">
    <vt:lpwstr/>
  </property>
  <property fmtid="{D5CDD505-2E9C-101B-9397-08002B2CF9AE}" pid="21" name="Date Sent">
    <vt:lpwstr/>
  </property>
  <property fmtid="{D5CDD505-2E9C-101B-9397-08002B2CF9AE}" pid="22" name="SharedWithUsers">
    <vt:lpwstr/>
  </property>
  <property fmtid="{D5CDD505-2E9C-101B-9397-08002B2CF9AE}" pid="23" name="BCC">
    <vt:lpwstr/>
  </property>
  <property fmtid="{D5CDD505-2E9C-101B-9397-08002B2CF9AE}" pid="24" name="lcf76f155ced4ddcb4097134ff3c332f">
    <vt:lpwstr/>
  </property>
  <property fmtid="{D5CDD505-2E9C-101B-9397-08002B2CF9AE}" pid="25" name="TaxCatchAll">
    <vt:lpwstr/>
  </property>
  <property fmtid="{D5CDD505-2E9C-101B-9397-08002B2CF9AE}" pid="26" name="_Emoji">
    <vt:lpwstr/>
  </property>
  <property fmtid="{D5CDD505-2E9C-101B-9397-08002B2CF9AE}" pid="27" name="CC">
    <vt:lpwstr/>
  </property>
  <property fmtid="{D5CDD505-2E9C-101B-9397-08002B2CF9AE}" pid="28" name="To">
    <vt:lpwstr/>
  </property>
  <property fmtid="{D5CDD505-2E9C-101B-9397-08002B2CF9AE}" pid="29" name="TriggerFlowInfo">
    <vt:lpwstr/>
  </property>
  <property fmtid="{D5CDD505-2E9C-101B-9397-08002B2CF9AE}" pid="30" name="Order">
    <vt:lpwstr>37500.0000000000</vt:lpwstr>
  </property>
  <property fmtid="{D5CDD505-2E9C-101B-9397-08002B2CF9AE}" pid="31" name="MSIP_Label_61c22e59-6e76-40e7-9277-37c464fc6354_Enabled">
    <vt:lpwstr>true</vt:lpwstr>
  </property>
  <property fmtid="{D5CDD505-2E9C-101B-9397-08002B2CF9AE}" pid="32" name="MSIP_Label_61c22e59-6e76-40e7-9277-37c464fc6354_SetDate">
    <vt:lpwstr>2024-05-28T17:57:25Z</vt:lpwstr>
  </property>
  <property fmtid="{D5CDD505-2E9C-101B-9397-08002B2CF9AE}" pid="33" name="MSIP_Label_61c22e59-6e76-40e7-9277-37c464fc6354_Method">
    <vt:lpwstr>Privileged</vt:lpwstr>
  </property>
  <property fmtid="{D5CDD505-2E9C-101B-9397-08002B2CF9AE}" pid="34" name="MSIP_Label_61c22e59-6e76-40e7-9277-37c464fc6354_Name">
    <vt:lpwstr>OFFICIAL</vt:lpwstr>
  </property>
  <property fmtid="{D5CDD505-2E9C-101B-9397-08002B2CF9AE}" pid="35" name="MSIP_Label_61c22e59-6e76-40e7-9277-37c464fc6354_SiteId">
    <vt:lpwstr>f99512c1-fd9f-4475-9896-9a0b3cdc50ec</vt:lpwstr>
  </property>
  <property fmtid="{D5CDD505-2E9C-101B-9397-08002B2CF9AE}" pid="36" name="MSIP_Label_61c22e59-6e76-40e7-9277-37c464fc6354_ActionId">
    <vt:lpwstr>6f2d38cf-134a-49fe-ae67-2c2f40d85b41</vt:lpwstr>
  </property>
  <property fmtid="{D5CDD505-2E9C-101B-9397-08002B2CF9AE}" pid="37" name="MSIP_Label_61c22e59-6e76-40e7-9277-37c464fc6354_ContentBits">
    <vt:lpwstr>0</vt:lpwstr>
  </property>
</Properties>
</file>